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5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41"/>
  </p:notesMasterIdLst>
  <p:handoutMasterIdLst>
    <p:handoutMasterId r:id="rId42"/>
  </p:handoutMasterIdLst>
  <p:sldIdLst>
    <p:sldId id="257" r:id="rId2"/>
    <p:sldId id="1376" r:id="rId3"/>
    <p:sldId id="463" r:id="rId4"/>
    <p:sldId id="1377" r:id="rId5"/>
    <p:sldId id="459" r:id="rId6"/>
    <p:sldId id="323" r:id="rId7"/>
    <p:sldId id="471" r:id="rId8"/>
    <p:sldId id="1382" r:id="rId9"/>
    <p:sldId id="1378" r:id="rId10"/>
    <p:sldId id="1379" r:id="rId11"/>
    <p:sldId id="1383" r:id="rId12"/>
    <p:sldId id="1384" r:id="rId13"/>
    <p:sldId id="1380" r:id="rId14"/>
    <p:sldId id="278" r:id="rId15"/>
    <p:sldId id="1406" r:id="rId16"/>
    <p:sldId id="1407" r:id="rId17"/>
    <p:sldId id="1386" r:id="rId18"/>
    <p:sldId id="1387" r:id="rId19"/>
    <p:sldId id="1388" r:id="rId20"/>
    <p:sldId id="1389" r:id="rId21"/>
    <p:sldId id="1390" r:id="rId22"/>
    <p:sldId id="1392" r:id="rId23"/>
    <p:sldId id="1393" r:id="rId24"/>
    <p:sldId id="1391" r:id="rId25"/>
    <p:sldId id="1394" r:id="rId26"/>
    <p:sldId id="1395" r:id="rId27"/>
    <p:sldId id="1396" r:id="rId28"/>
    <p:sldId id="1397" r:id="rId29"/>
    <p:sldId id="1398" r:id="rId30"/>
    <p:sldId id="1399" r:id="rId31"/>
    <p:sldId id="1400" r:id="rId32"/>
    <p:sldId id="1408" r:id="rId33"/>
    <p:sldId id="1409" r:id="rId34"/>
    <p:sldId id="1401" r:id="rId35"/>
    <p:sldId id="1402" r:id="rId36"/>
    <p:sldId id="1403" r:id="rId37"/>
    <p:sldId id="1404" r:id="rId38"/>
    <p:sldId id="1405" r:id="rId39"/>
    <p:sldId id="4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tube Pitch" id="{C4E4F878-223F-4768-827A-2D5A852A7A33}">
          <p14:sldIdLst>
            <p14:sldId id="257"/>
            <p14:sldId id="1376"/>
            <p14:sldId id="463"/>
            <p14:sldId id="1377"/>
            <p14:sldId id="459"/>
            <p14:sldId id="323"/>
            <p14:sldId id="471"/>
            <p14:sldId id="1382"/>
            <p14:sldId id="1378"/>
            <p14:sldId id="1379"/>
            <p14:sldId id="1383"/>
            <p14:sldId id="1384"/>
            <p14:sldId id="1380"/>
            <p14:sldId id="278"/>
            <p14:sldId id="1406"/>
            <p14:sldId id="1407"/>
            <p14:sldId id="1386"/>
            <p14:sldId id="1387"/>
            <p14:sldId id="1388"/>
            <p14:sldId id="1389"/>
            <p14:sldId id="1390"/>
            <p14:sldId id="1392"/>
            <p14:sldId id="1393"/>
            <p14:sldId id="1391"/>
            <p14:sldId id="1394"/>
            <p14:sldId id="1395"/>
            <p14:sldId id="1396"/>
            <p14:sldId id="1397"/>
            <p14:sldId id="1398"/>
            <p14:sldId id="1399"/>
            <p14:sldId id="1400"/>
            <p14:sldId id="1408"/>
            <p14:sldId id="1409"/>
            <p14:sldId id="1401"/>
            <p14:sldId id="1402"/>
            <p14:sldId id="1403"/>
            <p14:sldId id="1404"/>
            <p14:sldId id="1405"/>
            <p14:sldId id="4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3047"/>
    <a:srgbClr val="F0F0F0"/>
    <a:srgbClr val="DADADA"/>
    <a:srgbClr val="C00000"/>
    <a:srgbClr val="FD2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94660"/>
  </p:normalViewPr>
  <p:slideViewPr>
    <p:cSldViewPr snapToGrid="0">
      <p:cViewPr>
        <p:scale>
          <a:sx n="88" d="100"/>
          <a:sy n="88" d="100"/>
        </p:scale>
        <p:origin x="590" y="-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0C605C-F2F6-41E3-8686-4A75BDDD01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1422D-9A86-46A3-BA4F-57E109393D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FC7D9-C4B7-4A41-99B2-9B619C250FA3}" type="datetimeFigureOut">
              <a:rPr lang="en-ID" smtClean="0"/>
              <a:t>16/05/2022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2FA39-4846-4008-9B34-58D4556FC1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06E1F-7AFB-40FD-B80F-64B4839AF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7729C-6C73-4F19-87AF-818A44A65C48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6136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14CFA-D1A3-454C-A8FC-7ACB75D6B694}" type="datetimeFigureOut">
              <a:rPr lang="en-ID" smtClean="0"/>
              <a:t>16/05/2022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69E3F-8A12-4F97-81F5-7A8097D47150}" type="slidenum">
              <a:rPr lang="en-ID" smtClean="0"/>
              <a:t>‹N°›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9799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Caveat"/>
              </a:rPr>
              <a:t>Qui ne connaît pas </a:t>
            </a:r>
            <a:r>
              <a:rPr lang="fr-FR" sz="1200" b="0" i="0" u="none" strike="noStrike" dirty="0" err="1">
                <a:solidFill>
                  <a:srgbClr val="000000"/>
                </a:solidFill>
                <a:effectLst/>
                <a:latin typeface="Caveat"/>
              </a:rPr>
              <a:t>youtube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Caveat"/>
              </a:rPr>
              <a:t> ? le site d’hébergement de vidéos le plus utilisé au monde là ou n’importe quelle personne peut créer sa propre chaîne de vidéos ainsi que de regarder celles des autres.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69E3F-8A12-4F97-81F5-7A8097D47150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9306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69E3F-8A12-4F97-81F5-7A8097D47150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1048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Caveat"/>
              </a:rPr>
              <a:t>Qui ne connaît pas </a:t>
            </a:r>
            <a:r>
              <a:rPr lang="fr-FR" sz="1200" b="0" i="0" u="none" strike="noStrike" dirty="0" err="1">
                <a:solidFill>
                  <a:srgbClr val="000000"/>
                </a:solidFill>
                <a:effectLst/>
                <a:latin typeface="Caveat"/>
              </a:rPr>
              <a:t>youtube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Caveat"/>
              </a:rPr>
              <a:t> ? le site d’hébergement de vidéos le plus utilisé au monde là ou n’importe quelle personne peut créer sa propre chaîne de vidéos ainsi que de regarder celles des autres.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69E3F-8A12-4F97-81F5-7A8097D47150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5327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Caveat"/>
              </a:rPr>
              <a:t>Qui ne connaît pas </a:t>
            </a:r>
            <a:r>
              <a:rPr lang="fr-FR" sz="1200" b="0" i="0" u="none" strike="noStrike" dirty="0" err="1">
                <a:solidFill>
                  <a:srgbClr val="000000"/>
                </a:solidFill>
                <a:effectLst/>
                <a:latin typeface="Caveat"/>
              </a:rPr>
              <a:t>youtube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Caveat"/>
              </a:rPr>
              <a:t> ? le site d’hébergement de vidéos le plus utilisé au monde là ou n’importe quelle personne peut créer sa propre chaîne de vidéos ainsi que de regarder celles des autres.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69E3F-8A12-4F97-81F5-7A8097D47150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609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Caveat"/>
              </a:rPr>
              <a:t>Qui ne connaît pas </a:t>
            </a:r>
            <a:r>
              <a:rPr lang="fr-FR" sz="1200" b="0" i="0" u="none" strike="noStrike" dirty="0" err="1">
                <a:solidFill>
                  <a:srgbClr val="000000"/>
                </a:solidFill>
                <a:effectLst/>
                <a:latin typeface="Caveat"/>
              </a:rPr>
              <a:t>youtube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Caveat"/>
              </a:rPr>
              <a:t> ? le site d’hébergement de vidéos le plus utilisé au monde là ou n’importe quelle personne peut créer sa propre chaîne de vidéos ainsi que de regarder celles des autres.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endParaRPr lang="fr-T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69E3F-8A12-4F97-81F5-7A8097D47150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429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42335B9-6FB6-4534-8AE0-616363E59B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5894" y="-1050112"/>
            <a:ext cx="9064665" cy="9837762"/>
          </a:xfrm>
          <a:custGeom>
            <a:avLst/>
            <a:gdLst>
              <a:gd name="connsiteX0" fmla="*/ 7051149 w 9064665"/>
              <a:gd name="connsiteY0" fmla="*/ 0 h 9837762"/>
              <a:gd name="connsiteX1" fmla="*/ 8059189 w 9064665"/>
              <a:gd name="connsiteY1" fmla="*/ 269283 h 9837762"/>
              <a:gd name="connsiteX2" fmla="*/ 9064665 w 9064665"/>
              <a:gd name="connsiteY2" fmla="*/ 2013202 h 9837762"/>
              <a:gd name="connsiteX3" fmla="*/ 9064665 w 9064665"/>
              <a:gd name="connsiteY3" fmla="*/ 7824561 h 9837762"/>
              <a:gd name="connsiteX4" fmla="*/ 8059189 w 9064665"/>
              <a:gd name="connsiteY4" fmla="*/ 9568481 h 9837762"/>
              <a:gd name="connsiteX5" fmla="*/ 6043109 w 9064665"/>
              <a:gd name="connsiteY5" fmla="*/ 9568481 h 9837762"/>
              <a:gd name="connsiteX6" fmla="*/ 1010603 w 9064665"/>
              <a:gd name="connsiteY6" fmla="*/ 6660237 h 9837762"/>
              <a:gd name="connsiteX7" fmla="*/ 0 w 9064665"/>
              <a:gd name="connsiteY7" fmla="*/ 4916317 h 9837762"/>
              <a:gd name="connsiteX8" fmla="*/ 1010603 w 9064665"/>
              <a:gd name="connsiteY8" fmla="*/ 3172396 h 9837762"/>
              <a:gd name="connsiteX9" fmla="*/ 6043109 w 9064665"/>
              <a:gd name="connsiteY9" fmla="*/ 269283 h 9837762"/>
              <a:gd name="connsiteX10" fmla="*/ 7051149 w 9064665"/>
              <a:gd name="connsiteY10" fmla="*/ 0 h 983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064665" h="9837762">
                <a:moveTo>
                  <a:pt x="7051149" y="0"/>
                </a:moveTo>
                <a:cubicBezTo>
                  <a:pt x="7398705" y="0"/>
                  <a:pt x="7746261" y="89761"/>
                  <a:pt x="8059189" y="269283"/>
                </a:cubicBezTo>
                <a:cubicBezTo>
                  <a:pt x="8679917" y="628324"/>
                  <a:pt x="9064665" y="1295116"/>
                  <a:pt x="9064665" y="2013202"/>
                </a:cubicBezTo>
                <a:cubicBezTo>
                  <a:pt x="9064665" y="7824561"/>
                  <a:pt x="9064665" y="7824561"/>
                  <a:pt x="9064665" y="7824561"/>
                </a:cubicBezTo>
                <a:cubicBezTo>
                  <a:pt x="9064665" y="8542644"/>
                  <a:pt x="8679917" y="9209438"/>
                  <a:pt x="8059189" y="9568481"/>
                </a:cubicBezTo>
                <a:cubicBezTo>
                  <a:pt x="7433333" y="9927523"/>
                  <a:pt x="6668965" y="9927523"/>
                  <a:pt x="6043109" y="9568481"/>
                </a:cubicBezTo>
                <a:cubicBezTo>
                  <a:pt x="1010603" y="6660237"/>
                  <a:pt x="1010603" y="6660237"/>
                  <a:pt x="1010603" y="6660237"/>
                </a:cubicBezTo>
                <a:cubicBezTo>
                  <a:pt x="384747" y="6301194"/>
                  <a:pt x="0" y="5639531"/>
                  <a:pt x="0" y="4916317"/>
                </a:cubicBezTo>
                <a:cubicBezTo>
                  <a:pt x="0" y="4198230"/>
                  <a:pt x="384747" y="3536568"/>
                  <a:pt x="1010603" y="3172396"/>
                </a:cubicBezTo>
                <a:cubicBezTo>
                  <a:pt x="6043109" y="269283"/>
                  <a:pt x="6043109" y="269283"/>
                  <a:pt x="6043109" y="269283"/>
                </a:cubicBezTo>
                <a:cubicBezTo>
                  <a:pt x="6356037" y="89761"/>
                  <a:pt x="6703593" y="0"/>
                  <a:pt x="70511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511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ECE6DF-467C-419A-8A02-9D9AB3F57D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" y="0"/>
            <a:ext cx="8766267" cy="6858000"/>
          </a:xfrm>
          <a:custGeom>
            <a:avLst/>
            <a:gdLst>
              <a:gd name="connsiteX0" fmla="*/ 2896612 w 8766267"/>
              <a:gd name="connsiteY0" fmla="*/ 0 h 6858000"/>
              <a:gd name="connsiteX1" fmla="*/ 8716421 w 8766267"/>
              <a:gd name="connsiteY1" fmla="*/ 0 h 6858000"/>
              <a:gd name="connsiteX2" fmla="*/ 8720020 w 8766267"/>
              <a:gd name="connsiteY2" fmla="*/ 19428 h 6858000"/>
              <a:gd name="connsiteX3" fmla="*/ 8035130 w 8766267"/>
              <a:gd name="connsiteY3" fmla="*/ 2360192 h 6858000"/>
              <a:gd name="connsiteX4" fmla="*/ 5763033 w 8766267"/>
              <a:gd name="connsiteY4" fmla="*/ 3400080 h 6858000"/>
              <a:gd name="connsiteX5" fmla="*/ 5255708 w 8766267"/>
              <a:gd name="connsiteY5" fmla="*/ 4704468 h 6858000"/>
              <a:gd name="connsiteX6" fmla="*/ 4891106 w 8766267"/>
              <a:gd name="connsiteY6" fmla="*/ 6787202 h 6858000"/>
              <a:gd name="connsiteX7" fmla="*/ 4839236 w 8766267"/>
              <a:gd name="connsiteY7" fmla="*/ 6858000 h 6858000"/>
              <a:gd name="connsiteX8" fmla="*/ 0 w 8766267"/>
              <a:gd name="connsiteY8" fmla="*/ 6858000 h 6858000"/>
              <a:gd name="connsiteX9" fmla="*/ 0 w 8766267"/>
              <a:gd name="connsiteY9" fmla="*/ 2208827 h 6858000"/>
              <a:gd name="connsiteX10" fmla="*/ 47459 w 8766267"/>
              <a:gd name="connsiteY10" fmla="*/ 2193974 h 6858000"/>
              <a:gd name="connsiteX11" fmla="*/ 762246 w 8766267"/>
              <a:gd name="connsiteY11" fmla="*/ 1755101 h 6858000"/>
              <a:gd name="connsiteX12" fmla="*/ 1976205 w 8766267"/>
              <a:gd name="connsiteY12" fmla="*/ 939859 h 6858000"/>
              <a:gd name="connsiteX13" fmla="*/ 2873616 w 8766267"/>
              <a:gd name="connsiteY13" fmla="*/ 835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6267" h="6858000">
                <a:moveTo>
                  <a:pt x="2896612" y="0"/>
                </a:moveTo>
                <a:lnTo>
                  <a:pt x="8716421" y="0"/>
                </a:lnTo>
                <a:lnTo>
                  <a:pt x="8720020" y="19428"/>
                </a:lnTo>
                <a:cubicBezTo>
                  <a:pt x="8803593" y="520462"/>
                  <a:pt x="8866782" y="1615604"/>
                  <a:pt x="8035130" y="2360192"/>
                </a:cubicBezTo>
                <a:cubicBezTo>
                  <a:pt x="7118319" y="3182682"/>
                  <a:pt x="6248617" y="3084852"/>
                  <a:pt x="5763033" y="3400080"/>
                </a:cubicBezTo>
                <a:cubicBezTo>
                  <a:pt x="5281074" y="3711683"/>
                  <a:pt x="5161489" y="3929081"/>
                  <a:pt x="5255708" y="4704468"/>
                </a:cubicBezTo>
                <a:cubicBezTo>
                  <a:pt x="5322973" y="5235054"/>
                  <a:pt x="5390239" y="6029378"/>
                  <a:pt x="4891106" y="6787202"/>
                </a:cubicBezTo>
                <a:lnTo>
                  <a:pt x="4839236" y="6858000"/>
                </a:lnTo>
                <a:lnTo>
                  <a:pt x="0" y="6858000"/>
                </a:lnTo>
                <a:lnTo>
                  <a:pt x="0" y="2208827"/>
                </a:lnTo>
                <a:lnTo>
                  <a:pt x="47459" y="2193974"/>
                </a:lnTo>
                <a:cubicBezTo>
                  <a:pt x="262167" y="2118337"/>
                  <a:pt x="533949" y="1985181"/>
                  <a:pt x="762246" y="1755101"/>
                </a:cubicBezTo>
                <a:cubicBezTo>
                  <a:pt x="1222463" y="1298566"/>
                  <a:pt x="1081136" y="1059428"/>
                  <a:pt x="1976205" y="939859"/>
                </a:cubicBezTo>
                <a:cubicBezTo>
                  <a:pt x="2535623" y="865128"/>
                  <a:pt x="2773715" y="412499"/>
                  <a:pt x="2873616" y="83536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38976"/>
      </p:ext>
    </p:extLst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52BFDE-3DE2-4C72-9AE5-8AD8C867B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49396" cy="6858000"/>
          </a:xfrm>
          <a:custGeom>
            <a:avLst/>
            <a:gdLst>
              <a:gd name="connsiteX0" fmla="*/ 0 w 8649396"/>
              <a:gd name="connsiteY0" fmla="*/ 0 h 6858000"/>
              <a:gd name="connsiteX1" fmla="*/ 8648700 w 8649396"/>
              <a:gd name="connsiteY1" fmla="*/ 0 h 6858000"/>
              <a:gd name="connsiteX2" fmla="*/ 8648700 w 8649396"/>
              <a:gd name="connsiteY2" fmla="*/ 6858000 h 6858000"/>
              <a:gd name="connsiteX3" fmla="*/ 0 w 86493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9396" h="6858000">
                <a:moveTo>
                  <a:pt x="0" y="0"/>
                </a:moveTo>
                <a:lnTo>
                  <a:pt x="8648700" y="0"/>
                </a:lnTo>
                <a:cubicBezTo>
                  <a:pt x="8705850" y="2800350"/>
                  <a:pt x="5219700" y="3943350"/>
                  <a:pt x="86487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3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38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1498658-BD32-487E-9BA4-BDA23B3435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8779" y="3982618"/>
            <a:ext cx="9754445" cy="2866077"/>
          </a:xfrm>
          <a:custGeom>
            <a:avLst/>
            <a:gdLst>
              <a:gd name="connsiteX0" fmla="*/ 0 w 9754445"/>
              <a:gd name="connsiteY0" fmla="*/ 0 h 2866077"/>
              <a:gd name="connsiteX1" fmla="*/ 9754445 w 9754445"/>
              <a:gd name="connsiteY1" fmla="*/ 0 h 2866077"/>
              <a:gd name="connsiteX2" fmla="*/ 9754445 w 9754445"/>
              <a:gd name="connsiteY2" fmla="*/ 2866077 h 2866077"/>
              <a:gd name="connsiteX3" fmla="*/ 0 w 9754445"/>
              <a:gd name="connsiteY3" fmla="*/ 2866077 h 286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4445" h="2866077">
                <a:moveTo>
                  <a:pt x="0" y="0"/>
                </a:moveTo>
                <a:lnTo>
                  <a:pt x="9754445" y="0"/>
                </a:lnTo>
                <a:lnTo>
                  <a:pt x="9754445" y="2866077"/>
                </a:lnTo>
                <a:lnTo>
                  <a:pt x="0" y="28660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4562603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2C1E07C-BCC9-43CB-933E-587DECB537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0199" y="2328316"/>
            <a:ext cx="2015614" cy="2015612"/>
          </a:xfrm>
          <a:custGeom>
            <a:avLst/>
            <a:gdLst>
              <a:gd name="connsiteX0" fmla="*/ 196442 w 2015614"/>
              <a:gd name="connsiteY0" fmla="*/ 0 h 2015612"/>
              <a:gd name="connsiteX1" fmla="*/ 1819172 w 2015614"/>
              <a:gd name="connsiteY1" fmla="*/ 0 h 2015612"/>
              <a:gd name="connsiteX2" fmla="*/ 2015614 w 2015614"/>
              <a:gd name="connsiteY2" fmla="*/ 196442 h 2015612"/>
              <a:gd name="connsiteX3" fmla="*/ 2015614 w 2015614"/>
              <a:gd name="connsiteY3" fmla="*/ 1819170 h 2015612"/>
              <a:gd name="connsiteX4" fmla="*/ 1819172 w 2015614"/>
              <a:gd name="connsiteY4" fmla="*/ 2015612 h 2015612"/>
              <a:gd name="connsiteX5" fmla="*/ 196442 w 2015614"/>
              <a:gd name="connsiteY5" fmla="*/ 2015612 h 2015612"/>
              <a:gd name="connsiteX6" fmla="*/ 0 w 2015614"/>
              <a:gd name="connsiteY6" fmla="*/ 1819170 h 2015612"/>
              <a:gd name="connsiteX7" fmla="*/ 0 w 2015614"/>
              <a:gd name="connsiteY7" fmla="*/ 196442 h 2015612"/>
              <a:gd name="connsiteX8" fmla="*/ 196442 w 2015614"/>
              <a:gd name="connsiteY8" fmla="*/ 0 h 20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5614" h="2015612">
                <a:moveTo>
                  <a:pt x="196442" y="0"/>
                </a:moveTo>
                <a:lnTo>
                  <a:pt x="1819172" y="0"/>
                </a:lnTo>
                <a:cubicBezTo>
                  <a:pt x="1927664" y="0"/>
                  <a:pt x="2015614" y="87950"/>
                  <a:pt x="2015614" y="196442"/>
                </a:cubicBezTo>
                <a:lnTo>
                  <a:pt x="2015614" y="1819170"/>
                </a:lnTo>
                <a:cubicBezTo>
                  <a:pt x="2015614" y="1927662"/>
                  <a:pt x="1927664" y="2015612"/>
                  <a:pt x="1819172" y="2015612"/>
                </a:cubicBezTo>
                <a:lnTo>
                  <a:pt x="196442" y="2015612"/>
                </a:lnTo>
                <a:cubicBezTo>
                  <a:pt x="87950" y="2015612"/>
                  <a:pt x="0" y="1927662"/>
                  <a:pt x="0" y="1819170"/>
                </a:cubicBezTo>
                <a:lnTo>
                  <a:pt x="0" y="196442"/>
                </a:lnTo>
                <a:cubicBezTo>
                  <a:pt x="0" y="87950"/>
                  <a:pt x="87950" y="0"/>
                  <a:pt x="196442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75F3C2-B54B-4FE4-A91F-5A7296027B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07741" y="2328316"/>
            <a:ext cx="2015614" cy="2015612"/>
          </a:xfrm>
          <a:custGeom>
            <a:avLst/>
            <a:gdLst>
              <a:gd name="connsiteX0" fmla="*/ 196442 w 2015614"/>
              <a:gd name="connsiteY0" fmla="*/ 0 h 2015612"/>
              <a:gd name="connsiteX1" fmla="*/ 1819172 w 2015614"/>
              <a:gd name="connsiteY1" fmla="*/ 0 h 2015612"/>
              <a:gd name="connsiteX2" fmla="*/ 2015614 w 2015614"/>
              <a:gd name="connsiteY2" fmla="*/ 196442 h 2015612"/>
              <a:gd name="connsiteX3" fmla="*/ 2015614 w 2015614"/>
              <a:gd name="connsiteY3" fmla="*/ 1819170 h 2015612"/>
              <a:gd name="connsiteX4" fmla="*/ 1819172 w 2015614"/>
              <a:gd name="connsiteY4" fmla="*/ 2015612 h 2015612"/>
              <a:gd name="connsiteX5" fmla="*/ 196442 w 2015614"/>
              <a:gd name="connsiteY5" fmla="*/ 2015612 h 2015612"/>
              <a:gd name="connsiteX6" fmla="*/ 0 w 2015614"/>
              <a:gd name="connsiteY6" fmla="*/ 1819170 h 2015612"/>
              <a:gd name="connsiteX7" fmla="*/ 0 w 2015614"/>
              <a:gd name="connsiteY7" fmla="*/ 196442 h 2015612"/>
              <a:gd name="connsiteX8" fmla="*/ 196442 w 2015614"/>
              <a:gd name="connsiteY8" fmla="*/ 0 h 20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5614" h="2015612">
                <a:moveTo>
                  <a:pt x="196442" y="0"/>
                </a:moveTo>
                <a:lnTo>
                  <a:pt x="1819172" y="0"/>
                </a:lnTo>
                <a:cubicBezTo>
                  <a:pt x="1927664" y="0"/>
                  <a:pt x="2015614" y="87950"/>
                  <a:pt x="2015614" y="196442"/>
                </a:cubicBezTo>
                <a:lnTo>
                  <a:pt x="2015614" y="1819170"/>
                </a:lnTo>
                <a:cubicBezTo>
                  <a:pt x="2015614" y="1927662"/>
                  <a:pt x="1927664" y="2015612"/>
                  <a:pt x="1819172" y="2015612"/>
                </a:cubicBezTo>
                <a:lnTo>
                  <a:pt x="196442" y="2015612"/>
                </a:lnTo>
                <a:cubicBezTo>
                  <a:pt x="87950" y="2015612"/>
                  <a:pt x="0" y="1927662"/>
                  <a:pt x="0" y="1819170"/>
                </a:cubicBezTo>
                <a:lnTo>
                  <a:pt x="0" y="196442"/>
                </a:lnTo>
                <a:cubicBezTo>
                  <a:pt x="0" y="87950"/>
                  <a:pt x="87950" y="0"/>
                  <a:pt x="196442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F8F510-3B72-4D2E-895B-2F4A7C18AD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9379" y="2328316"/>
            <a:ext cx="2015614" cy="2015612"/>
          </a:xfrm>
          <a:custGeom>
            <a:avLst/>
            <a:gdLst>
              <a:gd name="connsiteX0" fmla="*/ 196442 w 2015614"/>
              <a:gd name="connsiteY0" fmla="*/ 0 h 2015612"/>
              <a:gd name="connsiteX1" fmla="*/ 1819172 w 2015614"/>
              <a:gd name="connsiteY1" fmla="*/ 0 h 2015612"/>
              <a:gd name="connsiteX2" fmla="*/ 2015614 w 2015614"/>
              <a:gd name="connsiteY2" fmla="*/ 196442 h 2015612"/>
              <a:gd name="connsiteX3" fmla="*/ 2015614 w 2015614"/>
              <a:gd name="connsiteY3" fmla="*/ 1819170 h 2015612"/>
              <a:gd name="connsiteX4" fmla="*/ 1819172 w 2015614"/>
              <a:gd name="connsiteY4" fmla="*/ 2015612 h 2015612"/>
              <a:gd name="connsiteX5" fmla="*/ 196442 w 2015614"/>
              <a:gd name="connsiteY5" fmla="*/ 2015612 h 2015612"/>
              <a:gd name="connsiteX6" fmla="*/ 0 w 2015614"/>
              <a:gd name="connsiteY6" fmla="*/ 1819170 h 2015612"/>
              <a:gd name="connsiteX7" fmla="*/ 0 w 2015614"/>
              <a:gd name="connsiteY7" fmla="*/ 196442 h 2015612"/>
              <a:gd name="connsiteX8" fmla="*/ 196442 w 2015614"/>
              <a:gd name="connsiteY8" fmla="*/ 0 h 201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5614" h="2015612">
                <a:moveTo>
                  <a:pt x="196442" y="0"/>
                </a:moveTo>
                <a:lnTo>
                  <a:pt x="1819172" y="0"/>
                </a:lnTo>
                <a:cubicBezTo>
                  <a:pt x="1927664" y="0"/>
                  <a:pt x="2015614" y="87950"/>
                  <a:pt x="2015614" y="196442"/>
                </a:cubicBezTo>
                <a:lnTo>
                  <a:pt x="2015614" y="1819170"/>
                </a:lnTo>
                <a:cubicBezTo>
                  <a:pt x="2015614" y="1927662"/>
                  <a:pt x="1927664" y="2015612"/>
                  <a:pt x="1819172" y="2015612"/>
                </a:cubicBezTo>
                <a:lnTo>
                  <a:pt x="196442" y="2015612"/>
                </a:lnTo>
                <a:cubicBezTo>
                  <a:pt x="87950" y="2015612"/>
                  <a:pt x="0" y="1927662"/>
                  <a:pt x="0" y="1819170"/>
                </a:cubicBezTo>
                <a:lnTo>
                  <a:pt x="0" y="196442"/>
                </a:lnTo>
                <a:cubicBezTo>
                  <a:pt x="0" y="87950"/>
                  <a:pt x="87950" y="0"/>
                  <a:pt x="196442" y="0"/>
                </a:cubicBez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7963"/>
      </p:ext>
    </p:extLst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9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7618D4D-A9C1-4B3D-A0B2-A43B362FB3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8871" y="3011114"/>
            <a:ext cx="3039269" cy="3123573"/>
          </a:xfrm>
          <a:custGeom>
            <a:avLst/>
            <a:gdLst>
              <a:gd name="connsiteX0" fmla="*/ 615020 w 3039269"/>
              <a:gd name="connsiteY0" fmla="*/ 625 h 3123573"/>
              <a:gd name="connsiteX1" fmla="*/ 865681 w 3039269"/>
              <a:gd name="connsiteY1" fmla="*/ 38887 h 3123573"/>
              <a:gd name="connsiteX2" fmla="*/ 2614292 w 3039269"/>
              <a:gd name="connsiteY2" fmla="*/ 675202 h 3123573"/>
              <a:gd name="connsiteX3" fmla="*/ 3029560 w 3039269"/>
              <a:gd name="connsiteY3" fmla="*/ 1169673 h 3123573"/>
              <a:gd name="connsiteX4" fmla="*/ 2808944 w 3039269"/>
              <a:gd name="connsiteY4" fmla="*/ 1775488 h 3123573"/>
              <a:gd name="connsiteX5" fmla="*/ 1383629 w 3039269"/>
              <a:gd name="connsiteY5" fmla="*/ 2972498 h 3123573"/>
              <a:gd name="connsiteX6" fmla="*/ 748803 w 3039269"/>
              <a:gd name="connsiteY6" fmla="*/ 3085100 h 3123573"/>
              <a:gd name="connsiteX7" fmla="*/ 333536 w 3039269"/>
              <a:gd name="connsiteY7" fmla="*/ 2590628 h 3123573"/>
              <a:gd name="connsiteX8" fmla="*/ 10240 w 3039269"/>
              <a:gd name="connsiteY8" fmla="*/ 757304 h 3123573"/>
              <a:gd name="connsiteX9" fmla="*/ 229799 w 3039269"/>
              <a:gd name="connsiteY9" fmla="*/ 150231 h 3123573"/>
              <a:gd name="connsiteX10" fmla="*/ 615020 w 3039269"/>
              <a:gd name="connsiteY10" fmla="*/ 625 h 3123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269" h="3123573">
                <a:moveTo>
                  <a:pt x="615020" y="625"/>
                </a:moveTo>
                <a:cubicBezTo>
                  <a:pt x="698731" y="-3047"/>
                  <a:pt x="783844" y="9454"/>
                  <a:pt x="865681" y="38887"/>
                </a:cubicBezTo>
                <a:cubicBezTo>
                  <a:pt x="2614292" y="675202"/>
                  <a:pt x="2614292" y="675202"/>
                  <a:pt x="2614292" y="675202"/>
                </a:cubicBezTo>
                <a:cubicBezTo>
                  <a:pt x="2831265" y="754747"/>
                  <a:pt x="2988707" y="942218"/>
                  <a:pt x="3029560" y="1169673"/>
                </a:cubicBezTo>
                <a:cubicBezTo>
                  <a:pt x="3069356" y="1395870"/>
                  <a:pt x="2985065" y="1627579"/>
                  <a:pt x="2808944" y="1775488"/>
                </a:cubicBezTo>
                <a:cubicBezTo>
                  <a:pt x="1383629" y="2972498"/>
                  <a:pt x="1383629" y="2972498"/>
                  <a:pt x="1383629" y="2972498"/>
                </a:cubicBezTo>
                <a:cubicBezTo>
                  <a:pt x="1207509" y="3120407"/>
                  <a:pt x="964719" y="3163387"/>
                  <a:pt x="748803" y="3085100"/>
                </a:cubicBezTo>
                <a:cubicBezTo>
                  <a:pt x="531831" y="3005554"/>
                  <a:pt x="374388" y="2818083"/>
                  <a:pt x="333536" y="2590628"/>
                </a:cubicBezTo>
                <a:cubicBezTo>
                  <a:pt x="10240" y="757304"/>
                  <a:pt x="10240" y="757304"/>
                  <a:pt x="10240" y="757304"/>
                </a:cubicBezTo>
                <a:cubicBezTo>
                  <a:pt x="-30612" y="529849"/>
                  <a:pt x="52420" y="299197"/>
                  <a:pt x="229799" y="150231"/>
                </a:cubicBezTo>
                <a:cubicBezTo>
                  <a:pt x="339874" y="57787"/>
                  <a:pt x="475500" y="6745"/>
                  <a:pt x="615020" y="6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9205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108215-2BB0-4011-B655-9BAADFAAEF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289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A9D717-4824-4B0D-8CCD-73D42C6C97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6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3E11A3-2097-467F-B7DB-2E1A166FD082}"/>
              </a:ext>
            </a:extLst>
          </p:cNvPr>
          <p:cNvSpPr/>
          <p:nvPr/>
        </p:nvSpPr>
        <p:spPr>
          <a:xfrm rot="9900000">
            <a:off x="11232095" y="6292392"/>
            <a:ext cx="776223" cy="715223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noFill/>
          <a:ln w="12700" cap="flat" cmpd="sng" algn="ctr">
            <a:solidFill>
              <a:srgbClr val="FFFFFF">
                <a:lumMod val="50000"/>
                <a:alpha val="50000"/>
              </a:srgbClr>
            </a:solidFill>
            <a:prstDash val="solid"/>
            <a:miter lim="800000"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57BD101-7E51-450B-91BB-D10EAD9B7F84}"/>
              </a:ext>
            </a:extLst>
          </p:cNvPr>
          <p:cNvSpPr/>
          <p:nvPr/>
        </p:nvSpPr>
        <p:spPr>
          <a:xfrm rot="9900000">
            <a:off x="11357232" y="6367109"/>
            <a:ext cx="688746" cy="634620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2AAAC3-9932-4CBC-8866-82AF33869C58}"/>
              </a:ext>
            </a:extLst>
          </p:cNvPr>
          <p:cNvSpPr txBox="1"/>
          <p:nvPr userDrawn="1"/>
        </p:nvSpPr>
        <p:spPr>
          <a:xfrm>
            <a:off x="11390615" y="6465460"/>
            <a:ext cx="62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b="1">
                <a:solidFill>
                  <a:srgbClr val="FFFFFF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pPr algn="ctr"/>
              <a:t>‹N°›</a:t>
            </a:fld>
            <a:endParaRPr lang="id-ID" sz="1200" b="1" dirty="0">
              <a:solidFill>
                <a:srgbClr val="FFFFFF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1C9AA54-4B77-4E30-B31B-C0123AFDCADB}"/>
              </a:ext>
            </a:extLst>
          </p:cNvPr>
          <p:cNvSpPr/>
          <p:nvPr userDrawn="1"/>
        </p:nvSpPr>
        <p:spPr>
          <a:xfrm rot="9900000">
            <a:off x="11808622" y="6665853"/>
            <a:ext cx="313260" cy="288642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DEBA279-1955-4270-8CD8-FAD2DBA364C7}"/>
              </a:ext>
            </a:extLst>
          </p:cNvPr>
          <p:cNvSpPr/>
          <p:nvPr userDrawn="1"/>
        </p:nvSpPr>
        <p:spPr>
          <a:xfrm rot="2694827">
            <a:off x="11127358" y="6509038"/>
            <a:ext cx="135228" cy="12460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15086F-7562-4E31-82BB-B1AB550095F2}"/>
              </a:ext>
            </a:extLst>
          </p:cNvPr>
          <p:cNvSpPr/>
          <p:nvPr userDrawn="1"/>
        </p:nvSpPr>
        <p:spPr>
          <a:xfrm rot="5400000">
            <a:off x="331227" y="-383432"/>
            <a:ext cx="5197766" cy="4789296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noFill/>
          <a:ln w="12700" cap="flat" cmpd="sng" algn="ctr">
            <a:solidFill>
              <a:srgbClr val="FFFFFF">
                <a:lumMod val="95000"/>
                <a:alpha val="50000"/>
              </a:srgbClr>
            </a:solidFill>
            <a:prstDash val="solid"/>
            <a:miter lim="800000"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1564516-BDC9-4C1D-B300-63A4E687C529}"/>
              </a:ext>
            </a:extLst>
          </p:cNvPr>
          <p:cNvSpPr/>
          <p:nvPr userDrawn="1"/>
        </p:nvSpPr>
        <p:spPr>
          <a:xfrm rot="5400000">
            <a:off x="1145676" y="-1383372"/>
            <a:ext cx="5152785" cy="474785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rgbClr val="FFFFFF">
              <a:lumMod val="95000"/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CC6696-33A6-486F-857C-19EE5DC3BF33}"/>
              </a:ext>
            </a:extLst>
          </p:cNvPr>
          <p:cNvSpPr txBox="1"/>
          <p:nvPr userDrawn="1"/>
        </p:nvSpPr>
        <p:spPr>
          <a:xfrm>
            <a:off x="4552710" y="6318154"/>
            <a:ext cx="3086582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Presentationstemplate.com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CE737E2-F85E-436E-BFD9-F6410557425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326" y="6318154"/>
            <a:ext cx="934890" cy="5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1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5" r:id="rId2"/>
    <p:sldLayoutId id="2147483957" r:id="rId3"/>
    <p:sldLayoutId id="2147483924" r:id="rId4"/>
    <p:sldLayoutId id="2147483936" r:id="rId5"/>
    <p:sldLayoutId id="2147483938" r:id="rId6"/>
    <p:sldLayoutId id="2147484015" r:id="rId7"/>
    <p:sldLayoutId id="2147483940" r:id="rId8"/>
    <p:sldLayoutId id="214748394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2A8B4BE-4B33-41E8-BBDF-C6848EC3C148}"/>
              </a:ext>
            </a:extLst>
          </p:cNvPr>
          <p:cNvSpPr/>
          <p:nvPr/>
        </p:nvSpPr>
        <p:spPr>
          <a:xfrm rot="16200000">
            <a:off x="6709344" y="-663563"/>
            <a:ext cx="9837762" cy="9064665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599DDD-557C-4A9E-870D-E7AE6FBD3908}"/>
              </a:ext>
            </a:extLst>
          </p:cNvPr>
          <p:cNvGrpSpPr/>
          <p:nvPr/>
        </p:nvGrpSpPr>
        <p:grpSpPr>
          <a:xfrm>
            <a:off x="4866968" y="-2696567"/>
            <a:ext cx="10581725" cy="11484218"/>
            <a:chOff x="5023189" y="833890"/>
            <a:chExt cx="5093124" cy="5527506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DD8706F-8714-4DA7-B3C4-FB9510F626B9}"/>
                </a:ext>
              </a:extLst>
            </p:cNvPr>
            <p:cNvSpPr/>
            <p:nvPr/>
          </p:nvSpPr>
          <p:spPr>
            <a:xfrm rot="16200000" flipH="1">
              <a:off x="4805998" y="1051081"/>
              <a:ext cx="5527506" cy="5093124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rgbClr val="FFFFFF">
                  <a:lumMod val="85000"/>
                  <a:alpha val="60000"/>
                </a:srgbClr>
              </a:solidFill>
              <a:prstDash val="solid"/>
              <a:miter lim="800000"/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D1D100-9F42-4BA7-B30C-776CB78EA3F2}"/>
                </a:ext>
              </a:extLst>
            </p:cNvPr>
            <p:cNvSpPr/>
            <p:nvPr/>
          </p:nvSpPr>
          <p:spPr>
            <a:xfrm rot="13576169">
              <a:off x="5568732" y="4416415"/>
              <a:ext cx="336886" cy="310411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6DDE338-4306-4987-83E1-6A3EB875F983}"/>
              </a:ext>
            </a:extLst>
          </p:cNvPr>
          <p:cNvGrpSpPr/>
          <p:nvPr/>
        </p:nvGrpSpPr>
        <p:grpSpPr>
          <a:xfrm>
            <a:off x="185335" y="372754"/>
            <a:ext cx="7757938" cy="3292220"/>
            <a:chOff x="1625358" y="1126569"/>
            <a:chExt cx="6004728" cy="3292220"/>
          </a:xfrm>
        </p:grpSpPr>
        <p:sp>
          <p:nvSpPr>
            <p:cNvPr id="45" name="Google Shape;235;p40">
              <a:extLst>
                <a:ext uri="{FF2B5EF4-FFF2-40B4-BE49-F238E27FC236}">
                  <a16:creationId xmlns:a16="http://schemas.microsoft.com/office/drawing/2014/main" id="{21927762-D76D-401E-905B-C5219DD62353}"/>
                </a:ext>
              </a:extLst>
            </p:cNvPr>
            <p:cNvSpPr txBox="1">
              <a:spLocks/>
            </p:cNvSpPr>
            <p:nvPr/>
          </p:nvSpPr>
          <p:spPr>
            <a:xfrm>
              <a:off x="1625358" y="1126569"/>
              <a:ext cx="6004728" cy="22003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5200"/>
                <a:buFont typeface="Montserrat"/>
                <a:buNone/>
                <a:defRPr sz="52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Montserrat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Montserrat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Montserrat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Montserrat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Montserrat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Montserrat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Montserrat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200"/>
                <a:buFont typeface="Montserrat"/>
                <a:buNone/>
                <a:defRPr sz="52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105C"/>
                </a:buClr>
                <a:buSzPts val="5200"/>
                <a:buFont typeface="Montserrat"/>
                <a:buNone/>
                <a:tabLst/>
                <a:defRPr/>
              </a:pPr>
              <a:r>
                <a:rPr kumimoji="0" lang="en-ID" sz="7200" b="1" i="0" u="none" strike="noStrike" kern="0" cap="none" spc="0" normalizeH="0" baseline="0" noProof="0" dirty="0">
                  <a:ln>
                    <a:noFill/>
                  </a:ln>
                  <a:solidFill>
                    <a:srgbClr val="023047"/>
                  </a:solidFill>
                  <a:effectLst/>
                  <a:uLnTx/>
                  <a:uFillTx/>
                  <a:latin typeface="Montserrat"/>
                  <a:sym typeface="Montserrat"/>
                </a:rPr>
                <a:t>Trending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105C"/>
                </a:buClr>
                <a:buSzPts val="5200"/>
                <a:buFont typeface="Montserrat"/>
                <a:buNone/>
                <a:tabLst/>
                <a:defRPr/>
              </a:pPr>
              <a:r>
                <a:rPr kumimoji="0" lang="en-ID" sz="7200" b="1" i="0" u="none" strike="noStrike" kern="0" cap="none" spc="0" normalizeH="0" baseline="0" noProof="0" dirty="0">
                  <a:ln>
                    <a:noFill/>
                  </a:ln>
                  <a:solidFill>
                    <a:srgbClr val="023047"/>
                  </a:solidFill>
                  <a:effectLst/>
                  <a:uLnTx/>
                  <a:uFillTx/>
                  <a:latin typeface="Montserrat"/>
                  <a:sym typeface="Montserrat"/>
                </a:rPr>
                <a:t>YouTube </a:t>
              </a:r>
              <a:r>
                <a:rPr lang="en-ID" sz="7200" kern="0" dirty="0">
                  <a:solidFill>
                    <a:srgbClr val="023047"/>
                  </a:solidFill>
                </a:rPr>
                <a:t>video</a:t>
              </a:r>
              <a:endParaRPr kumimoji="0" lang="en-ID" sz="7200" b="1" i="0" u="none" strike="noStrike" kern="0" cap="none" spc="0" normalizeH="0" baseline="0" noProof="0" dirty="0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Montserrat"/>
                <a:sym typeface="Montserrat"/>
              </a:endParaRPr>
            </a:p>
          </p:txBody>
        </p:sp>
        <p:sp>
          <p:nvSpPr>
            <p:cNvPr id="46" name="Google Shape;236;p40">
              <a:extLst>
                <a:ext uri="{FF2B5EF4-FFF2-40B4-BE49-F238E27FC236}">
                  <a16:creationId xmlns:a16="http://schemas.microsoft.com/office/drawing/2014/main" id="{6E769DB8-B570-4033-BAF4-BEA691E1FD0E}"/>
                </a:ext>
              </a:extLst>
            </p:cNvPr>
            <p:cNvSpPr txBox="1">
              <a:spLocks/>
            </p:cNvSpPr>
            <p:nvPr/>
          </p:nvSpPr>
          <p:spPr>
            <a:xfrm>
              <a:off x="1827444" y="3671348"/>
              <a:ext cx="5741112" cy="747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  <a:defRPr sz="1600" b="0" i="0" u="none" strike="noStrike" cap="none">
                  <a:solidFill>
                    <a:schemeClr val="accent4"/>
                  </a:solidFill>
                  <a:latin typeface="Open Sans"/>
                  <a:ea typeface="Open Sans"/>
                  <a:cs typeface="Open Sans"/>
                  <a:sym typeface="Ope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  <a:defRPr sz="2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  <a:defRPr sz="2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  <a:defRPr sz="2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  <a:defRPr sz="2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  <a:defRPr sz="2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  <a:defRPr sz="2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  <a:defRPr sz="2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Open Sans"/>
                <a:buNone/>
                <a:defRPr sz="28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7105C"/>
                </a:buClr>
                <a:buSzPts val="2800"/>
                <a:buFont typeface="Open Sans"/>
                <a:buNone/>
                <a:tabLst/>
                <a:defRPr/>
              </a:pPr>
              <a:r>
                <a:rPr lang="en-US" sz="3200" kern="0" dirty="0">
                  <a:solidFill>
                    <a:srgbClr val="23295C"/>
                  </a:solidFill>
                </a:rPr>
                <a:t>Presented by :</a:t>
              </a:r>
            </a:p>
          </p:txBody>
        </p:sp>
      </p:grpSp>
      <p:pic>
        <p:nvPicPr>
          <p:cNvPr id="51" name="Picture Placeholder 50">
            <a:extLst>
              <a:ext uri="{FF2B5EF4-FFF2-40B4-BE49-F238E27FC236}">
                <a16:creationId xmlns:a16="http://schemas.microsoft.com/office/drawing/2014/main" id="{BDA5A995-3846-403E-BBAE-CACA9D3200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1" r="6898"/>
          <a:stretch/>
        </p:blipFill>
        <p:spPr>
          <a:xfrm>
            <a:off x="7095894" y="-1050112"/>
            <a:ext cx="9064665" cy="9837762"/>
          </a:xfr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E3E70D6-5204-47E5-A153-BD4979FD4290}"/>
              </a:ext>
            </a:extLst>
          </p:cNvPr>
          <p:cNvSpPr/>
          <p:nvPr/>
        </p:nvSpPr>
        <p:spPr>
          <a:xfrm rot="9900000">
            <a:off x="11232095" y="6292392"/>
            <a:ext cx="776223" cy="715223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noFill/>
          <a:ln w="12700" cap="flat" cmpd="sng" algn="ctr">
            <a:solidFill>
              <a:srgbClr val="FFFFFF">
                <a:lumMod val="50000"/>
                <a:alpha val="50000"/>
              </a:srgbClr>
            </a:solidFill>
            <a:prstDash val="solid"/>
            <a:miter lim="800000"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A713BC7-DB5C-4FDA-B9B5-6E95A092835C}"/>
              </a:ext>
            </a:extLst>
          </p:cNvPr>
          <p:cNvSpPr/>
          <p:nvPr/>
        </p:nvSpPr>
        <p:spPr>
          <a:xfrm rot="9900000">
            <a:off x="11357232" y="6367109"/>
            <a:ext cx="688746" cy="634620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970DB2-58CE-49FA-B9E6-0394AA3D6DC5}"/>
              </a:ext>
            </a:extLst>
          </p:cNvPr>
          <p:cNvSpPr txBox="1"/>
          <p:nvPr/>
        </p:nvSpPr>
        <p:spPr>
          <a:xfrm>
            <a:off x="11390615" y="6465460"/>
            <a:ext cx="62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56E21CB-92D2-4C31-AA27-7AAA4ADF267E}"/>
              </a:ext>
            </a:extLst>
          </p:cNvPr>
          <p:cNvSpPr/>
          <p:nvPr/>
        </p:nvSpPr>
        <p:spPr>
          <a:xfrm rot="9900000">
            <a:off x="11808622" y="6665853"/>
            <a:ext cx="313260" cy="288642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B6E7FE5-A2C4-44E6-A7BA-4FB99C5EEE0B}"/>
              </a:ext>
            </a:extLst>
          </p:cNvPr>
          <p:cNvSpPr/>
          <p:nvPr/>
        </p:nvSpPr>
        <p:spPr>
          <a:xfrm rot="2694827">
            <a:off x="11127358" y="6509038"/>
            <a:ext cx="135228" cy="12460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D54BC-F692-42B4-84D7-E020FF7B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2" y="5642380"/>
            <a:ext cx="1715987" cy="9652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6D2B74-D02C-4E92-B838-C56CDD8F6778}"/>
              </a:ext>
            </a:extLst>
          </p:cNvPr>
          <p:cNvSpPr txBox="1"/>
          <p:nvPr/>
        </p:nvSpPr>
        <p:spPr>
          <a:xfrm>
            <a:off x="498001" y="3597552"/>
            <a:ext cx="4873207" cy="178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2800"/>
              <a:buFont typeface="Open Sans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295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Hadil Helali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2800"/>
              <a:buFont typeface="Open Sans"/>
              <a:buNone/>
              <a:tabLst/>
              <a:defRPr/>
            </a:pPr>
            <a:r>
              <a:rPr lang="en-US" sz="1800" kern="0" dirty="0" err="1">
                <a:solidFill>
                  <a:srgbClr val="23295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Mariem</a:t>
            </a:r>
            <a:r>
              <a:rPr lang="en-US" sz="1800" kern="0" dirty="0">
                <a:solidFill>
                  <a:srgbClr val="23295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kern="0" dirty="0" err="1">
                <a:solidFill>
                  <a:srgbClr val="23295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Chaaben</a:t>
            </a:r>
            <a:r>
              <a:rPr lang="en-US" sz="1800" kern="0" dirty="0">
                <a:solidFill>
                  <a:srgbClr val="23295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2800"/>
              <a:buFont typeface="Open Sans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3295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Ghalia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295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3295C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</a:rPr>
              <a:t>mhiri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295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2800"/>
              <a:buFont typeface="Open Sans"/>
              <a:buNone/>
              <a:tabLst/>
              <a:defRPr/>
            </a:pPr>
            <a:r>
              <a:rPr lang="en-US" sz="1800" kern="0" dirty="0" err="1">
                <a:solidFill>
                  <a:srgbClr val="23295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Rayhane</a:t>
            </a:r>
            <a:r>
              <a:rPr lang="en-US" sz="1800" kern="0" dirty="0">
                <a:solidFill>
                  <a:srgbClr val="23295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kern="0" dirty="0" err="1">
                <a:solidFill>
                  <a:srgbClr val="23295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Belhadj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295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105C"/>
              </a:buClr>
              <a:buSzPts val="2800"/>
              <a:buFont typeface="Open Sans"/>
              <a:buNone/>
              <a:tabLst/>
              <a:defRPr/>
            </a:pPr>
            <a:r>
              <a:rPr lang="en-US" sz="1800" kern="0" dirty="0">
                <a:solidFill>
                  <a:srgbClr val="23295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Amal Garci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23295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Chiheb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Baalouch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17A2B-C50E-4989-8AA5-C2FC22ADA360}"/>
              </a:ext>
            </a:extLst>
          </p:cNvPr>
          <p:cNvSpPr/>
          <p:nvPr/>
        </p:nvSpPr>
        <p:spPr>
          <a:xfrm>
            <a:off x="4701309" y="6465460"/>
            <a:ext cx="2697018" cy="19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189331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53;p49">
            <a:extLst>
              <a:ext uri="{FF2B5EF4-FFF2-40B4-BE49-F238E27FC236}">
                <a16:creationId xmlns:a16="http://schemas.microsoft.com/office/drawing/2014/main" id="{48976480-EEDC-C4B8-47C8-AD20A2991A68}"/>
              </a:ext>
            </a:extLst>
          </p:cNvPr>
          <p:cNvSpPr/>
          <p:nvPr/>
        </p:nvSpPr>
        <p:spPr>
          <a:xfrm>
            <a:off x="4702092" y="1882180"/>
            <a:ext cx="2540100" cy="2540100"/>
          </a:xfrm>
          <a:prstGeom prst="donut">
            <a:avLst>
              <a:gd name="adj" fmla="val 16067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57;p49">
            <a:extLst>
              <a:ext uri="{FF2B5EF4-FFF2-40B4-BE49-F238E27FC236}">
                <a16:creationId xmlns:a16="http://schemas.microsoft.com/office/drawing/2014/main" id="{1C8F271A-ED50-D57E-465B-487DD1684B2F}"/>
              </a:ext>
            </a:extLst>
          </p:cNvPr>
          <p:cNvSpPr/>
          <p:nvPr/>
        </p:nvSpPr>
        <p:spPr>
          <a:xfrm rot="1800047">
            <a:off x="4624435" y="1802872"/>
            <a:ext cx="2690936" cy="2690936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C00000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58;p49">
            <a:extLst>
              <a:ext uri="{FF2B5EF4-FFF2-40B4-BE49-F238E27FC236}">
                <a16:creationId xmlns:a16="http://schemas.microsoft.com/office/drawing/2014/main" id="{0D9508B9-ECD5-4FBA-5B8B-CC4EEC9096B2}"/>
              </a:ext>
            </a:extLst>
          </p:cNvPr>
          <p:cNvSpPr/>
          <p:nvPr/>
        </p:nvSpPr>
        <p:spPr>
          <a:xfrm rot="-1800047" flipH="1">
            <a:off x="4626548" y="1802872"/>
            <a:ext cx="2690936" cy="2690936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FD2F24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63;p49">
            <a:extLst>
              <a:ext uri="{FF2B5EF4-FFF2-40B4-BE49-F238E27FC236}">
                <a16:creationId xmlns:a16="http://schemas.microsoft.com/office/drawing/2014/main" id="{681A77D1-A3B3-25BA-A783-DDD7EC880D93}"/>
              </a:ext>
            </a:extLst>
          </p:cNvPr>
          <p:cNvSpPr txBox="1"/>
          <p:nvPr/>
        </p:nvSpPr>
        <p:spPr>
          <a:xfrm>
            <a:off x="5392132" y="2842213"/>
            <a:ext cx="111133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SCRUM    Team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Google Shape;2064;p49">
            <a:extLst>
              <a:ext uri="{FF2B5EF4-FFF2-40B4-BE49-F238E27FC236}">
                <a16:creationId xmlns:a16="http://schemas.microsoft.com/office/drawing/2014/main" id="{0C0D5B90-CA1F-EBE5-34A7-94421D9AA515}"/>
              </a:ext>
            </a:extLst>
          </p:cNvPr>
          <p:cNvSpPr txBox="1"/>
          <p:nvPr/>
        </p:nvSpPr>
        <p:spPr>
          <a:xfrm>
            <a:off x="7425142" y="1821938"/>
            <a:ext cx="1142542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SCRUM master: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C00000"/>
                </a:solidFill>
                <a:latin typeface="Poppins"/>
                <a:ea typeface="Poppins"/>
                <a:cs typeface="Poppins"/>
                <a:sym typeface="Poppins"/>
              </a:rPr>
              <a:t>Hadil Helali </a:t>
            </a:r>
            <a:endParaRPr sz="1300" dirty="0">
              <a:solidFill>
                <a:srgbClr val="C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2065;p49">
            <a:extLst>
              <a:ext uri="{FF2B5EF4-FFF2-40B4-BE49-F238E27FC236}">
                <a16:creationId xmlns:a16="http://schemas.microsoft.com/office/drawing/2014/main" id="{684DC929-2E84-6C30-7D6F-E66C4628BB86}"/>
              </a:ext>
            </a:extLst>
          </p:cNvPr>
          <p:cNvSpPr txBox="1"/>
          <p:nvPr/>
        </p:nvSpPr>
        <p:spPr>
          <a:xfrm>
            <a:off x="3296892" y="1821938"/>
            <a:ext cx="1405200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Product owner: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>
              <a:solidFill>
                <a:schemeClr val="accent2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Mariem chaabene</a:t>
            </a:r>
            <a:endParaRPr sz="1300" dirty="0">
              <a:solidFill>
                <a:schemeClr val="accent2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Google Shape;2066;p49">
            <a:extLst>
              <a:ext uri="{FF2B5EF4-FFF2-40B4-BE49-F238E27FC236}">
                <a16:creationId xmlns:a16="http://schemas.microsoft.com/office/drawing/2014/main" id="{BF262F49-8C4D-24BD-2CD9-05121A5017D9}"/>
              </a:ext>
            </a:extLst>
          </p:cNvPr>
          <p:cNvSpPr txBox="1"/>
          <p:nvPr/>
        </p:nvSpPr>
        <p:spPr>
          <a:xfrm>
            <a:off x="5314241" y="4715288"/>
            <a:ext cx="2658359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23047"/>
                </a:solidFill>
                <a:latin typeface="Poppins"/>
                <a:ea typeface="Poppins"/>
                <a:cs typeface="Poppins"/>
                <a:sym typeface="Poppins"/>
              </a:rPr>
              <a:t>L’équipe</a:t>
            </a:r>
            <a:r>
              <a:rPr lang="en" dirty="0">
                <a:solidFill>
                  <a:srgbClr val="008DDD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     Chiheb baalouch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     Rayhane Belhadj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     Amal Garci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2">
                    <a:lumMod val="7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     Ghalia Mhiri </a:t>
            </a:r>
            <a:endParaRPr sz="1400" dirty="0">
              <a:solidFill>
                <a:schemeClr val="accent2">
                  <a:lumMod val="7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9BAB8F-2573-45F2-E4E8-42B99C3740A5}"/>
              </a:ext>
            </a:extLst>
          </p:cNvPr>
          <p:cNvSpPr/>
          <p:nvPr/>
        </p:nvSpPr>
        <p:spPr>
          <a:xfrm>
            <a:off x="4760536" y="6410228"/>
            <a:ext cx="2658359" cy="282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23" name="Google Shape;2060;p49">
            <a:extLst>
              <a:ext uri="{FF2B5EF4-FFF2-40B4-BE49-F238E27FC236}">
                <a16:creationId xmlns:a16="http://schemas.microsoft.com/office/drawing/2014/main" id="{F3CC17CA-94C1-C42E-8440-F1E8E2B67CEC}"/>
              </a:ext>
            </a:extLst>
          </p:cNvPr>
          <p:cNvSpPr/>
          <p:nvPr/>
        </p:nvSpPr>
        <p:spPr>
          <a:xfrm rot="-9000757" flipH="1">
            <a:off x="4625392" y="1802626"/>
            <a:ext cx="2690226" cy="2690226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023047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062;p49">
            <a:extLst>
              <a:ext uri="{FF2B5EF4-FFF2-40B4-BE49-F238E27FC236}">
                <a16:creationId xmlns:a16="http://schemas.microsoft.com/office/drawing/2014/main" id="{ABAEFD20-B4AB-2E59-042B-C49FE1F97D33}"/>
              </a:ext>
            </a:extLst>
          </p:cNvPr>
          <p:cNvSpPr/>
          <p:nvPr/>
        </p:nvSpPr>
        <p:spPr>
          <a:xfrm rot="6359841">
            <a:off x="4743039" y="3585578"/>
            <a:ext cx="363580" cy="363580"/>
          </a:xfrm>
          <a:prstGeom prst="rtTriangle">
            <a:avLst/>
          </a:prstGeom>
          <a:solidFill>
            <a:srgbClr val="0230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059;p49">
            <a:extLst>
              <a:ext uri="{FF2B5EF4-FFF2-40B4-BE49-F238E27FC236}">
                <a16:creationId xmlns:a16="http://schemas.microsoft.com/office/drawing/2014/main" id="{ED1F1341-16B6-A6CC-DEC0-F3500C4BD56D}"/>
              </a:ext>
            </a:extLst>
          </p:cNvPr>
          <p:cNvSpPr/>
          <p:nvPr/>
        </p:nvSpPr>
        <p:spPr>
          <a:xfrm rot="-8100000">
            <a:off x="5766214" y="1760843"/>
            <a:ext cx="363170" cy="363170"/>
          </a:xfrm>
          <a:prstGeom prst="rtTriangle">
            <a:avLst/>
          </a:prstGeom>
          <a:solidFill>
            <a:srgbClr val="FD2F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061;p49">
            <a:extLst>
              <a:ext uri="{FF2B5EF4-FFF2-40B4-BE49-F238E27FC236}">
                <a16:creationId xmlns:a16="http://schemas.microsoft.com/office/drawing/2014/main" id="{3E0E07E3-1BAB-15EB-95F6-61BD680B7639}"/>
              </a:ext>
            </a:extLst>
          </p:cNvPr>
          <p:cNvSpPr/>
          <p:nvPr/>
        </p:nvSpPr>
        <p:spPr>
          <a:xfrm rot="-1027861">
            <a:off x="6885986" y="3600089"/>
            <a:ext cx="312672" cy="312672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EC6A3D-48E1-F0D2-2C4B-76B41E05DFF6}"/>
              </a:ext>
            </a:extLst>
          </p:cNvPr>
          <p:cNvSpPr txBox="1"/>
          <p:nvPr/>
        </p:nvSpPr>
        <p:spPr>
          <a:xfrm>
            <a:off x="660400" y="548640"/>
            <a:ext cx="279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23047"/>
                </a:solidFill>
                <a:latin typeface="+mj-lt"/>
              </a:rPr>
              <a:t>Les rôles : 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cxnSp>
        <p:nvCxnSpPr>
          <p:cNvPr id="28" name="Google Shape;2055;p49">
            <a:extLst>
              <a:ext uri="{FF2B5EF4-FFF2-40B4-BE49-F238E27FC236}">
                <a16:creationId xmlns:a16="http://schemas.microsoft.com/office/drawing/2014/main" id="{6155D4B9-A757-0604-6415-30E8ABE3EE87}"/>
              </a:ext>
            </a:extLst>
          </p:cNvPr>
          <p:cNvCxnSpPr/>
          <p:nvPr/>
        </p:nvCxnSpPr>
        <p:spPr>
          <a:xfrm flipH="1">
            <a:off x="6964429" y="2154383"/>
            <a:ext cx="433500" cy="25230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29" name="Google Shape;2056;p49">
            <a:extLst>
              <a:ext uri="{FF2B5EF4-FFF2-40B4-BE49-F238E27FC236}">
                <a16:creationId xmlns:a16="http://schemas.microsoft.com/office/drawing/2014/main" id="{A350BDF9-7B51-04F5-0D4A-4045192FE8F9}"/>
              </a:ext>
            </a:extLst>
          </p:cNvPr>
          <p:cNvCxnSpPr/>
          <p:nvPr/>
        </p:nvCxnSpPr>
        <p:spPr>
          <a:xfrm rot="10800000">
            <a:off x="5947799" y="4294340"/>
            <a:ext cx="0" cy="460500"/>
          </a:xfrm>
          <a:prstGeom prst="straightConnector1">
            <a:avLst/>
          </a:prstGeom>
          <a:noFill/>
          <a:ln w="19050" cap="flat" cmpd="sng">
            <a:solidFill>
              <a:srgbClr val="023047"/>
            </a:solidFill>
            <a:prstDash val="solid"/>
            <a:round/>
            <a:headEnd type="oval" w="med" len="med"/>
            <a:tailEnd type="none" w="sm" len="sm"/>
          </a:ln>
        </p:spPr>
      </p:cxnSp>
      <p:cxnSp>
        <p:nvCxnSpPr>
          <p:cNvPr id="30" name="Google Shape;2054;p49">
            <a:extLst>
              <a:ext uri="{FF2B5EF4-FFF2-40B4-BE49-F238E27FC236}">
                <a16:creationId xmlns:a16="http://schemas.microsoft.com/office/drawing/2014/main" id="{E8384910-F996-C9F2-8B89-53A7AEB8565A}"/>
              </a:ext>
            </a:extLst>
          </p:cNvPr>
          <p:cNvCxnSpPr/>
          <p:nvPr/>
        </p:nvCxnSpPr>
        <p:spPr>
          <a:xfrm>
            <a:off x="4396499" y="2178001"/>
            <a:ext cx="433500" cy="252300"/>
          </a:xfrm>
          <a:prstGeom prst="straightConnector1">
            <a:avLst/>
          </a:prstGeom>
          <a:noFill/>
          <a:ln w="19050" cap="flat" cmpd="sng">
            <a:solidFill>
              <a:srgbClr val="FD2F24"/>
            </a:solidFill>
            <a:prstDash val="solid"/>
            <a:round/>
            <a:headEnd type="oval" w="med" len="med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69296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89;p50">
            <a:extLst>
              <a:ext uri="{FF2B5EF4-FFF2-40B4-BE49-F238E27FC236}">
                <a16:creationId xmlns:a16="http://schemas.microsoft.com/office/drawing/2014/main" id="{BB763E3E-7BB5-05BA-BE4A-B6B7997FA4D4}"/>
              </a:ext>
            </a:extLst>
          </p:cNvPr>
          <p:cNvGrpSpPr/>
          <p:nvPr/>
        </p:nvGrpSpPr>
        <p:grpSpPr>
          <a:xfrm>
            <a:off x="5949785" y="1342426"/>
            <a:ext cx="3958090" cy="4155912"/>
            <a:chOff x="2528100" y="1431524"/>
            <a:chExt cx="2043900" cy="2927726"/>
          </a:xfrm>
        </p:grpSpPr>
        <p:sp>
          <p:nvSpPr>
            <p:cNvPr id="3" name="Google Shape;2090;p50">
              <a:extLst>
                <a:ext uri="{FF2B5EF4-FFF2-40B4-BE49-F238E27FC236}">
                  <a16:creationId xmlns:a16="http://schemas.microsoft.com/office/drawing/2014/main" id="{7FC5B0DE-4FEC-4E8A-0A3E-02CCDD7ABF46}"/>
                </a:ext>
              </a:extLst>
            </p:cNvPr>
            <p:cNvSpPr/>
            <p:nvPr/>
          </p:nvSpPr>
          <p:spPr>
            <a:xfrm>
              <a:off x="25281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FD2F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91;p50">
              <a:extLst>
                <a:ext uri="{FF2B5EF4-FFF2-40B4-BE49-F238E27FC236}">
                  <a16:creationId xmlns:a16="http://schemas.microsoft.com/office/drawing/2014/main" id="{EF123FA4-6A84-9430-4317-D372B8EB14C6}"/>
                </a:ext>
              </a:extLst>
            </p:cNvPr>
            <p:cNvSpPr/>
            <p:nvPr/>
          </p:nvSpPr>
          <p:spPr>
            <a:xfrm rot="10800000" flipH="1">
              <a:off x="2528100" y="1431524"/>
              <a:ext cx="2043900" cy="126900"/>
            </a:xfrm>
            <a:prstGeom prst="rect">
              <a:avLst/>
            </a:prstGeom>
            <a:solidFill>
              <a:srgbClr val="FD2F24"/>
            </a:solidFill>
            <a:ln>
              <a:solidFill>
                <a:srgbClr val="FD2F2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92;p50">
              <a:extLst>
                <a:ext uri="{FF2B5EF4-FFF2-40B4-BE49-F238E27FC236}">
                  <a16:creationId xmlns:a16="http://schemas.microsoft.com/office/drawing/2014/main" id="{938CFA40-F6DF-9509-4644-1021B3E804F1}"/>
                </a:ext>
              </a:extLst>
            </p:cNvPr>
            <p:cNvSpPr txBox="1"/>
            <p:nvPr/>
          </p:nvSpPr>
          <p:spPr>
            <a:xfrm>
              <a:off x="252810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FD2F24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4200" b="1" dirty="0">
                <a:solidFill>
                  <a:srgbClr val="FD2F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2093;p50">
              <a:extLst>
                <a:ext uri="{FF2B5EF4-FFF2-40B4-BE49-F238E27FC236}">
                  <a16:creationId xmlns:a16="http://schemas.microsoft.com/office/drawing/2014/main" id="{716AE39E-A22E-6EA7-8845-F985AB872384}"/>
                </a:ext>
              </a:extLst>
            </p:cNvPr>
            <p:cNvSpPr txBox="1"/>
            <p:nvPr/>
          </p:nvSpPr>
          <p:spPr>
            <a:xfrm>
              <a:off x="2593643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FD2F24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FD2F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2094;p50">
              <a:extLst>
                <a:ext uri="{FF2B5EF4-FFF2-40B4-BE49-F238E27FC236}">
                  <a16:creationId xmlns:a16="http://schemas.microsoft.com/office/drawing/2014/main" id="{6F518925-5BBF-C0F0-F90C-6A1BA95FD474}"/>
                </a:ext>
              </a:extLst>
            </p:cNvPr>
            <p:cNvSpPr txBox="1"/>
            <p:nvPr/>
          </p:nvSpPr>
          <p:spPr>
            <a:xfrm>
              <a:off x="3121750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FD2F24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FD2F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2095;p50">
              <a:extLst>
                <a:ext uri="{FF2B5EF4-FFF2-40B4-BE49-F238E27FC236}">
                  <a16:creationId xmlns:a16="http://schemas.microsoft.com/office/drawing/2014/main" id="{A5B0796C-CCDF-E633-BFBE-0F3518166A41}"/>
                </a:ext>
              </a:extLst>
            </p:cNvPr>
            <p:cNvSpPr txBox="1"/>
            <p:nvPr/>
          </p:nvSpPr>
          <p:spPr>
            <a:xfrm>
              <a:off x="3617255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FD2F24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FD2F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2096;p50">
              <a:extLst>
                <a:ext uri="{FF2B5EF4-FFF2-40B4-BE49-F238E27FC236}">
                  <a16:creationId xmlns:a16="http://schemas.microsoft.com/office/drawing/2014/main" id="{3818BFE8-FDBF-4769-BEAB-86A4854B1F91}"/>
                </a:ext>
              </a:extLst>
            </p:cNvPr>
            <p:cNvSpPr txBox="1"/>
            <p:nvPr/>
          </p:nvSpPr>
          <p:spPr>
            <a:xfrm>
              <a:off x="4154254" y="2506856"/>
              <a:ext cx="352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FD2F24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FD2F2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" name="Google Shape;2097;p50">
              <a:extLst>
                <a:ext uri="{FF2B5EF4-FFF2-40B4-BE49-F238E27FC236}">
                  <a16:creationId xmlns:a16="http://schemas.microsoft.com/office/drawing/2014/main" id="{4F90303F-5EDF-B8D2-D8B0-EAA84F9BD4B1}"/>
                </a:ext>
              </a:extLst>
            </p:cNvPr>
            <p:cNvCxnSpPr/>
            <p:nvPr/>
          </p:nvCxnSpPr>
          <p:spPr>
            <a:xfrm rot="10800000">
              <a:off x="30415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FD2F2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2098;p50">
              <a:extLst>
                <a:ext uri="{FF2B5EF4-FFF2-40B4-BE49-F238E27FC236}">
                  <a16:creationId xmlns:a16="http://schemas.microsoft.com/office/drawing/2014/main" id="{4B9653B8-5D4A-2042-F490-1F133943E7BC}"/>
                </a:ext>
              </a:extLst>
            </p:cNvPr>
            <p:cNvCxnSpPr/>
            <p:nvPr/>
          </p:nvCxnSpPr>
          <p:spPr>
            <a:xfrm rot="10800000">
              <a:off x="35522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FD2F24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2099;p50">
              <a:extLst>
                <a:ext uri="{FF2B5EF4-FFF2-40B4-BE49-F238E27FC236}">
                  <a16:creationId xmlns:a16="http://schemas.microsoft.com/office/drawing/2014/main" id="{0D3BE50C-5215-F308-AB31-A93F84243549}"/>
                </a:ext>
              </a:extLst>
            </p:cNvPr>
            <p:cNvCxnSpPr/>
            <p:nvPr/>
          </p:nvCxnSpPr>
          <p:spPr>
            <a:xfrm rot="10800000">
              <a:off x="40630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FD2F24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3" name="Google Shape;2100;p50">
            <a:extLst>
              <a:ext uri="{FF2B5EF4-FFF2-40B4-BE49-F238E27FC236}">
                <a16:creationId xmlns:a16="http://schemas.microsoft.com/office/drawing/2014/main" id="{BB52BECD-004F-C8F2-6494-87AB3ADB9310}"/>
              </a:ext>
            </a:extLst>
          </p:cNvPr>
          <p:cNvGrpSpPr/>
          <p:nvPr/>
        </p:nvGrpSpPr>
        <p:grpSpPr>
          <a:xfrm>
            <a:off x="2468158" y="1348034"/>
            <a:ext cx="3489149" cy="4155911"/>
            <a:chOff x="3975900" y="1431525"/>
            <a:chExt cx="2043900" cy="2927725"/>
          </a:xfrm>
        </p:grpSpPr>
        <p:sp>
          <p:nvSpPr>
            <p:cNvPr id="14" name="Google Shape;2101;p50">
              <a:extLst>
                <a:ext uri="{FF2B5EF4-FFF2-40B4-BE49-F238E27FC236}">
                  <a16:creationId xmlns:a16="http://schemas.microsoft.com/office/drawing/2014/main" id="{38BAB682-4EA0-BF84-2D5C-C55C2E01DE0A}"/>
                </a:ext>
              </a:extLst>
            </p:cNvPr>
            <p:cNvSpPr/>
            <p:nvPr/>
          </p:nvSpPr>
          <p:spPr>
            <a:xfrm>
              <a:off x="3975900" y="1431550"/>
              <a:ext cx="2043900" cy="2927700"/>
            </a:xfrm>
            <a:prstGeom prst="rect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02;p50">
              <a:extLst>
                <a:ext uri="{FF2B5EF4-FFF2-40B4-BE49-F238E27FC236}">
                  <a16:creationId xmlns:a16="http://schemas.microsoft.com/office/drawing/2014/main" id="{CB4679EE-3168-5ECE-C66D-5FDA7BCB5EB4}"/>
                </a:ext>
              </a:extLst>
            </p:cNvPr>
            <p:cNvSpPr/>
            <p:nvPr/>
          </p:nvSpPr>
          <p:spPr>
            <a:xfrm rot="10800000" flipH="1">
              <a:off x="3975900" y="1431525"/>
              <a:ext cx="2043900" cy="126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2103;p50">
              <a:extLst>
                <a:ext uri="{FF2B5EF4-FFF2-40B4-BE49-F238E27FC236}">
                  <a16:creationId xmlns:a16="http://schemas.microsoft.com/office/drawing/2014/main" id="{0566766D-D1C2-B02E-85A8-342C5BE6FEF0}"/>
                </a:ext>
              </a:extLst>
            </p:cNvPr>
            <p:cNvSpPr txBox="1"/>
            <p:nvPr/>
          </p:nvSpPr>
          <p:spPr>
            <a:xfrm>
              <a:off x="3975900" y="1558425"/>
              <a:ext cx="804600" cy="79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 b="1" dirty="0">
                  <a:solidFill>
                    <a:srgbClr val="C00000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42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2104;p50">
              <a:extLst>
                <a:ext uri="{FF2B5EF4-FFF2-40B4-BE49-F238E27FC236}">
                  <a16:creationId xmlns:a16="http://schemas.microsoft.com/office/drawing/2014/main" id="{3A474506-37AE-BB08-37F3-D52B3AF74B29}"/>
                </a:ext>
              </a:extLst>
            </p:cNvPr>
            <p:cNvSpPr txBox="1"/>
            <p:nvPr/>
          </p:nvSpPr>
          <p:spPr>
            <a:xfrm>
              <a:off x="4098775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C00000"/>
                  </a:solidFill>
                  <a:latin typeface="Roboto"/>
                  <a:ea typeface="Roboto"/>
                  <a:cs typeface="Roboto"/>
                  <a:sym typeface="Roboto"/>
                </a:rPr>
                <a:t>W1</a:t>
              </a:r>
              <a:endParaRPr sz="7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2105;p50">
              <a:extLst>
                <a:ext uri="{FF2B5EF4-FFF2-40B4-BE49-F238E27FC236}">
                  <a16:creationId xmlns:a16="http://schemas.microsoft.com/office/drawing/2014/main" id="{41D30368-2C53-DDD9-E40B-6F103B5CBC70}"/>
                </a:ext>
              </a:extLst>
            </p:cNvPr>
            <p:cNvSpPr txBox="1"/>
            <p:nvPr/>
          </p:nvSpPr>
          <p:spPr>
            <a:xfrm>
              <a:off x="4595225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C00000"/>
                  </a:solidFill>
                  <a:latin typeface="Roboto"/>
                  <a:ea typeface="Roboto"/>
                  <a:cs typeface="Roboto"/>
                  <a:sym typeface="Roboto"/>
                </a:rPr>
                <a:t>W2</a:t>
              </a:r>
              <a:endParaRPr sz="7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2106;p50">
              <a:extLst>
                <a:ext uri="{FF2B5EF4-FFF2-40B4-BE49-F238E27FC236}">
                  <a16:creationId xmlns:a16="http://schemas.microsoft.com/office/drawing/2014/main" id="{BB6399C7-6A64-1754-89C1-D743D686FCDC}"/>
                </a:ext>
              </a:extLst>
            </p:cNvPr>
            <p:cNvSpPr txBox="1"/>
            <p:nvPr/>
          </p:nvSpPr>
          <p:spPr>
            <a:xfrm>
              <a:off x="5061028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C00000"/>
                  </a:solidFill>
                  <a:latin typeface="Roboto"/>
                  <a:ea typeface="Roboto"/>
                  <a:cs typeface="Roboto"/>
                  <a:sym typeface="Roboto"/>
                </a:rPr>
                <a:t>W3</a:t>
              </a:r>
              <a:endParaRPr sz="7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2107;p50">
              <a:extLst>
                <a:ext uri="{FF2B5EF4-FFF2-40B4-BE49-F238E27FC236}">
                  <a16:creationId xmlns:a16="http://schemas.microsoft.com/office/drawing/2014/main" id="{1D13906E-E41D-B5B2-1AE1-4913BBA6C850}"/>
                </a:ext>
              </a:extLst>
            </p:cNvPr>
            <p:cNvSpPr txBox="1"/>
            <p:nvPr/>
          </p:nvSpPr>
          <p:spPr>
            <a:xfrm>
              <a:off x="5565837" y="2506850"/>
              <a:ext cx="331200" cy="17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dirty="0">
                  <a:solidFill>
                    <a:srgbClr val="C00000"/>
                  </a:solidFill>
                  <a:latin typeface="Roboto"/>
                  <a:ea typeface="Roboto"/>
                  <a:cs typeface="Roboto"/>
                  <a:sym typeface="Roboto"/>
                </a:rPr>
                <a:t>W4</a:t>
              </a:r>
              <a:endParaRPr sz="7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" name="Google Shape;2108;p50">
              <a:extLst>
                <a:ext uri="{FF2B5EF4-FFF2-40B4-BE49-F238E27FC236}">
                  <a16:creationId xmlns:a16="http://schemas.microsoft.com/office/drawing/2014/main" id="{C31DB942-1E2C-F38B-DBB6-FE7C128D6784}"/>
                </a:ext>
              </a:extLst>
            </p:cNvPr>
            <p:cNvCxnSpPr/>
            <p:nvPr/>
          </p:nvCxnSpPr>
          <p:spPr>
            <a:xfrm rot="10800000">
              <a:off x="4489375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109;p50">
              <a:extLst>
                <a:ext uri="{FF2B5EF4-FFF2-40B4-BE49-F238E27FC236}">
                  <a16:creationId xmlns:a16="http://schemas.microsoft.com/office/drawing/2014/main" id="{9D50B37A-5378-246F-F38E-C6B0D8D51A6E}"/>
                </a:ext>
              </a:extLst>
            </p:cNvPr>
            <p:cNvCxnSpPr/>
            <p:nvPr/>
          </p:nvCxnSpPr>
          <p:spPr>
            <a:xfrm rot="10800000">
              <a:off x="5000087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110;p50">
              <a:extLst>
                <a:ext uri="{FF2B5EF4-FFF2-40B4-BE49-F238E27FC236}">
                  <a16:creationId xmlns:a16="http://schemas.microsoft.com/office/drawing/2014/main" id="{AE235AC4-3117-615D-A195-3AB59CC68022}"/>
                </a:ext>
              </a:extLst>
            </p:cNvPr>
            <p:cNvCxnSpPr/>
            <p:nvPr/>
          </p:nvCxnSpPr>
          <p:spPr>
            <a:xfrm rot="10800000">
              <a:off x="5510800" y="2507000"/>
              <a:ext cx="0" cy="18483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24" name="Google Shape;2111;p50">
            <a:extLst>
              <a:ext uri="{FF2B5EF4-FFF2-40B4-BE49-F238E27FC236}">
                <a16:creationId xmlns:a16="http://schemas.microsoft.com/office/drawing/2014/main" id="{423D7233-E4B0-1904-23E0-175750B307B5}"/>
              </a:ext>
            </a:extLst>
          </p:cNvPr>
          <p:cNvSpPr/>
          <p:nvPr/>
        </p:nvSpPr>
        <p:spPr>
          <a:xfrm>
            <a:off x="2468789" y="3570352"/>
            <a:ext cx="1716663" cy="2596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0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112;p50">
            <a:extLst>
              <a:ext uri="{FF2B5EF4-FFF2-40B4-BE49-F238E27FC236}">
                <a16:creationId xmlns:a16="http://schemas.microsoft.com/office/drawing/2014/main" id="{23ABE102-D9BA-3036-9962-2FE983DBE342}"/>
              </a:ext>
            </a:extLst>
          </p:cNvPr>
          <p:cNvSpPr/>
          <p:nvPr/>
        </p:nvSpPr>
        <p:spPr>
          <a:xfrm>
            <a:off x="4157820" y="3831885"/>
            <a:ext cx="899302" cy="25962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1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117;p50">
            <a:extLst>
              <a:ext uri="{FF2B5EF4-FFF2-40B4-BE49-F238E27FC236}">
                <a16:creationId xmlns:a16="http://schemas.microsoft.com/office/drawing/2014/main" id="{4BAACE8A-802F-88FC-6D93-A6E41CB0DCD9}"/>
              </a:ext>
            </a:extLst>
          </p:cNvPr>
          <p:cNvSpPr/>
          <p:nvPr/>
        </p:nvSpPr>
        <p:spPr>
          <a:xfrm>
            <a:off x="5044615" y="4087165"/>
            <a:ext cx="899302" cy="2596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2</a:t>
            </a:r>
            <a:endParaRPr sz="7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2118;p50">
            <a:extLst>
              <a:ext uri="{FF2B5EF4-FFF2-40B4-BE49-F238E27FC236}">
                <a16:creationId xmlns:a16="http://schemas.microsoft.com/office/drawing/2014/main" id="{6C38EBC8-7057-FA21-1348-28388AC08746}"/>
              </a:ext>
            </a:extLst>
          </p:cNvPr>
          <p:cNvSpPr/>
          <p:nvPr/>
        </p:nvSpPr>
        <p:spPr>
          <a:xfrm>
            <a:off x="5964445" y="4346793"/>
            <a:ext cx="980789" cy="28282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3</a:t>
            </a:r>
            <a:endParaRPr sz="7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119;p50">
            <a:extLst>
              <a:ext uri="{FF2B5EF4-FFF2-40B4-BE49-F238E27FC236}">
                <a16:creationId xmlns:a16="http://schemas.microsoft.com/office/drawing/2014/main" id="{BAA9BFE0-3B01-8785-D7BC-834C4C5118B4}"/>
              </a:ext>
            </a:extLst>
          </p:cNvPr>
          <p:cNvSpPr/>
          <p:nvPr/>
        </p:nvSpPr>
        <p:spPr>
          <a:xfrm>
            <a:off x="6928390" y="4623398"/>
            <a:ext cx="1998868" cy="2596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4                               Sprint 5</a:t>
            </a:r>
            <a:endParaRPr sz="7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2120;p50">
            <a:extLst>
              <a:ext uri="{FF2B5EF4-FFF2-40B4-BE49-F238E27FC236}">
                <a16:creationId xmlns:a16="http://schemas.microsoft.com/office/drawing/2014/main" id="{764EDC06-4970-4EDE-CE0F-66453366A6F0}"/>
              </a:ext>
            </a:extLst>
          </p:cNvPr>
          <p:cNvSpPr/>
          <p:nvPr/>
        </p:nvSpPr>
        <p:spPr>
          <a:xfrm>
            <a:off x="8922177" y="4881071"/>
            <a:ext cx="979693" cy="25962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Sprint 6</a:t>
            </a:r>
            <a:endParaRPr sz="7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03280" y="6447099"/>
            <a:ext cx="3455695" cy="208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35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5;p51">
            <a:extLst>
              <a:ext uri="{FF2B5EF4-FFF2-40B4-BE49-F238E27FC236}">
                <a16:creationId xmlns:a16="http://schemas.microsoft.com/office/drawing/2014/main" id="{755C4C0D-758E-9A76-94C7-E1ED6CCE5777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r-FR" sz="5400" b="1" dirty="0">
                <a:solidFill>
                  <a:srgbClr val="023047"/>
                </a:solidFill>
              </a:rPr>
              <a:t>Les Sprints</a:t>
            </a:r>
          </a:p>
        </p:txBody>
      </p:sp>
      <p:sp>
        <p:nvSpPr>
          <p:cNvPr id="3" name="Google Shape;2126;p51">
            <a:extLst>
              <a:ext uri="{FF2B5EF4-FFF2-40B4-BE49-F238E27FC236}">
                <a16:creationId xmlns:a16="http://schemas.microsoft.com/office/drawing/2014/main" id="{B8AD350C-244F-9143-77C7-1998FCCEAC5F}"/>
              </a:ext>
            </a:extLst>
          </p:cNvPr>
          <p:cNvSpPr txBox="1">
            <a:spLocks/>
          </p:cNvSpPr>
          <p:nvPr/>
        </p:nvSpPr>
        <p:spPr>
          <a:xfrm>
            <a:off x="1796804" y="1989900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800" b="1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Sprint 0 </a:t>
            </a:r>
            <a:r>
              <a:rPr lang="fr-FR" sz="1800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 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Recherche du </a:t>
            </a: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+ transformation des fichiers </a:t>
            </a: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excel</a:t>
            </a:r>
            <a:endParaRPr lang="fr-FR" sz="18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800" b="1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Sprint 1 : 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Compréhension des objectifs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800" b="1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Sprint 2 : 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Talend data intégration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800" b="1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Sprint 3 : 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Evaluation et compréhension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800" b="1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Sprint 4 :  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Analyse des données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800" b="1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Sprint5 :  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Création de </a:t>
            </a: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dashboards</a:t>
            </a:r>
            <a:endParaRPr lang="fr-FR" sz="18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sz="1800" b="1" dirty="0">
                <a:solidFill>
                  <a:schemeClr val="accent2">
                    <a:lumMod val="75000"/>
                  </a:schemeClr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Sprint6 :  </a:t>
            </a:r>
            <a:r>
              <a:rPr lang="fr-FR" sz="18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Data </a:t>
            </a:r>
            <a:r>
              <a:rPr lang="fr-FR" sz="1800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mining</a:t>
            </a:r>
            <a:endParaRPr lang="fr-FR" sz="1800" dirty="0">
              <a:solidFill>
                <a:srgbClr val="000000"/>
              </a:solidFill>
              <a:highlight>
                <a:srgbClr val="FFFFFF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71D635-363B-52C7-D8E1-8B9B4F150BE5}"/>
              </a:ext>
            </a:extLst>
          </p:cNvPr>
          <p:cNvSpPr/>
          <p:nvPr/>
        </p:nvSpPr>
        <p:spPr>
          <a:xfrm>
            <a:off x="4619134" y="6412975"/>
            <a:ext cx="2950590" cy="232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221455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603280" y="6447099"/>
            <a:ext cx="3455695" cy="208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1" y="1634785"/>
            <a:ext cx="2529125" cy="1234794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81" y="3188372"/>
            <a:ext cx="3358686" cy="123819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85" y="4577182"/>
            <a:ext cx="3230019" cy="1545225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088" y="1088019"/>
            <a:ext cx="377985" cy="4965539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144" y="2900784"/>
            <a:ext cx="2523781" cy="1592757"/>
          </a:xfrm>
          <a:prstGeom prst="rect">
            <a:avLst/>
          </a:prstGeom>
        </p:spPr>
      </p:pic>
      <p:pic>
        <p:nvPicPr>
          <p:cNvPr id="9" name="Google Shape;2149;p53">
            <a:extLst>
              <a:ext uri="{FF2B5EF4-FFF2-40B4-BE49-F238E27FC236}">
                <a16:creationId xmlns:a16="http://schemas.microsoft.com/office/drawing/2014/main" id="{16ED9378-EEC9-1C29-FFBB-A5CBE5F4307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9086" y="4862187"/>
            <a:ext cx="3015900" cy="74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59;p53">
            <a:extLst>
              <a:ext uri="{FF2B5EF4-FFF2-40B4-BE49-F238E27FC236}">
                <a16:creationId xmlns:a16="http://schemas.microsoft.com/office/drawing/2014/main" id="{FF59DF14-5DAF-F674-2FD0-55CA2277403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5665" y="1984308"/>
            <a:ext cx="2095852" cy="5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967E7-E375-9070-2DF3-6A6DF77645E3}"/>
              </a:ext>
            </a:extLst>
          </p:cNvPr>
          <p:cNvSpPr txBox="1"/>
          <p:nvPr/>
        </p:nvSpPr>
        <p:spPr>
          <a:xfrm>
            <a:off x="2225595" y="135510"/>
            <a:ext cx="88839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rgbClr val="023047"/>
                </a:solidFill>
                <a:latin typeface="Poppins"/>
              </a:rPr>
              <a:t>Les </a:t>
            </a:r>
            <a:r>
              <a:rPr lang="en-US" sz="5400" b="1" dirty="0" err="1">
                <a:solidFill>
                  <a:srgbClr val="023047"/>
                </a:solidFill>
                <a:latin typeface="Poppins"/>
              </a:rPr>
              <a:t>outils</a:t>
            </a:r>
            <a:r>
              <a:rPr lang="en-US" sz="5400" b="1" dirty="0">
                <a:solidFill>
                  <a:srgbClr val="023047"/>
                </a:solidFill>
                <a:latin typeface="Poppins"/>
              </a:rPr>
              <a:t> 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23047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5DD5B-69CA-C9CB-C969-7470E85F2133}"/>
              </a:ext>
            </a:extLst>
          </p:cNvPr>
          <p:cNvSpPr txBox="1"/>
          <p:nvPr/>
        </p:nvSpPr>
        <p:spPr>
          <a:xfrm>
            <a:off x="3295665" y="135510"/>
            <a:ext cx="1264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23047"/>
                </a:solidFill>
                <a:latin typeface="+mj-lt"/>
              </a:rPr>
              <a:t>06</a:t>
            </a:r>
            <a:endParaRPr lang="fr-TN" sz="6000" b="1" dirty="0">
              <a:solidFill>
                <a:srgbClr val="023047"/>
              </a:solidFill>
              <a:latin typeface="+mj-lt"/>
            </a:endParaRPr>
          </a:p>
        </p:txBody>
      </p:sp>
      <p:pic>
        <p:nvPicPr>
          <p:cNvPr id="13" name="Google Shape;2161;p53">
            <a:extLst>
              <a:ext uri="{FF2B5EF4-FFF2-40B4-BE49-F238E27FC236}">
                <a16:creationId xmlns:a16="http://schemas.microsoft.com/office/drawing/2014/main" id="{C859755B-4882-83A6-9C36-1FF06B4CC5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69812" y="1483863"/>
            <a:ext cx="2895174" cy="1048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45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CCE6BF14-1E19-45BB-B9C1-CA2E9E1561D4}"/>
              </a:ext>
            </a:extLst>
          </p:cNvPr>
          <p:cNvSpPr/>
          <p:nvPr/>
        </p:nvSpPr>
        <p:spPr>
          <a:xfrm rot="19345302" flipH="1">
            <a:off x="6976381" y="2382494"/>
            <a:ext cx="5527506" cy="5093124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noFill/>
          <a:ln w="12700" cap="flat" cmpd="sng" algn="ctr">
            <a:solidFill>
              <a:srgbClr val="FFFFFF">
                <a:lumMod val="85000"/>
                <a:alpha val="60000"/>
              </a:srgbClr>
            </a:solidFill>
            <a:prstDash val="solid"/>
            <a:miter lim="800000"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19E8228D-935D-4329-9CD0-AC4C2D10196E}"/>
              </a:ext>
            </a:extLst>
          </p:cNvPr>
          <p:cNvSpPr/>
          <p:nvPr/>
        </p:nvSpPr>
        <p:spPr>
          <a:xfrm rot="19198546">
            <a:off x="6826165" y="2821862"/>
            <a:ext cx="3150866" cy="2903256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F38595-E15B-4EBA-8BF3-8CEE5ED7A3ED}"/>
              </a:ext>
            </a:extLst>
          </p:cNvPr>
          <p:cNvSpPr txBox="1"/>
          <p:nvPr/>
        </p:nvSpPr>
        <p:spPr>
          <a:xfrm>
            <a:off x="6483607" y="1111373"/>
            <a:ext cx="5408248" cy="159505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5400" b="1" dirty="0" err="1">
                <a:latin typeface="+mj-lt"/>
                <a:cs typeface="Poppins SemiBold" panose="00000700000000000000" pitchFamily="2" charset="0"/>
              </a:rPr>
              <a:t>Nettoyage</a:t>
            </a:r>
            <a:r>
              <a:rPr lang="en-US" sz="5400" b="1" dirty="0">
                <a:latin typeface="+mj-lt"/>
                <a:cs typeface="Poppins SemiBold" panose="00000700000000000000" pitchFamily="2" charset="0"/>
              </a:rPr>
              <a:t> des </a:t>
            </a:r>
            <a:r>
              <a:rPr lang="en-US" sz="5400" b="1" dirty="0" err="1">
                <a:latin typeface="+mj-lt"/>
                <a:cs typeface="Poppins SemiBold" panose="00000700000000000000" pitchFamily="2" charset="0"/>
              </a:rPr>
              <a:t>données</a:t>
            </a:r>
            <a:endParaRPr lang="en-US" sz="5400" b="1" dirty="0"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58D26120-6706-4697-BAE4-DC628DDB625E}"/>
              </a:ext>
            </a:extLst>
          </p:cNvPr>
          <p:cNvSpPr/>
          <p:nvPr/>
        </p:nvSpPr>
        <p:spPr>
          <a:xfrm rot="13576169">
            <a:off x="10678729" y="3291204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B3B289-2E91-4592-AF00-97F1D318862C}"/>
              </a:ext>
            </a:extLst>
          </p:cNvPr>
          <p:cNvGrpSpPr/>
          <p:nvPr/>
        </p:nvGrpSpPr>
        <p:grpSpPr>
          <a:xfrm>
            <a:off x="11127358" y="6292392"/>
            <a:ext cx="994524" cy="715223"/>
            <a:chOff x="11127358" y="6292392"/>
            <a:chExt cx="994524" cy="715223"/>
          </a:xfrm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FCB6D95-5C68-4295-AFA6-CF5B5369E829}"/>
                </a:ext>
              </a:extLst>
            </p:cNvPr>
            <p:cNvSpPr/>
            <p:nvPr/>
          </p:nvSpPr>
          <p:spPr>
            <a:xfrm rot="9900000">
              <a:off x="11232095" y="6292392"/>
              <a:ext cx="776223" cy="715223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rgbClr val="FFFFFF">
                  <a:lumMod val="50000"/>
                  <a:alpha val="50000"/>
                </a:srgbClr>
              </a:solidFill>
              <a:prstDash val="solid"/>
              <a:miter lim="800000"/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1645C4-1116-4BF9-91A9-9C510713C96B}"/>
                </a:ext>
              </a:extLst>
            </p:cNvPr>
            <p:cNvSpPr/>
            <p:nvPr/>
          </p:nvSpPr>
          <p:spPr>
            <a:xfrm rot="9900000">
              <a:off x="11357232" y="6367109"/>
              <a:ext cx="688746" cy="634620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762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6A2E022-CE9E-44F6-A868-BA570095B415}"/>
                </a:ext>
              </a:extLst>
            </p:cNvPr>
            <p:cNvSpPr/>
            <p:nvPr/>
          </p:nvSpPr>
          <p:spPr>
            <a:xfrm rot="9900000">
              <a:off x="11808622" y="6665853"/>
              <a:ext cx="313260" cy="288642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762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DE511AB-716A-4B41-87A5-826E20B701A5}"/>
                </a:ext>
              </a:extLst>
            </p:cNvPr>
            <p:cNvSpPr/>
            <p:nvPr/>
          </p:nvSpPr>
          <p:spPr>
            <a:xfrm rot="2694827">
              <a:off x="11127358" y="6509038"/>
              <a:ext cx="135228" cy="124601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762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95F48C0-9362-449C-91B9-AA3FF8CA9A3E}"/>
              </a:ext>
            </a:extLst>
          </p:cNvPr>
          <p:cNvGrpSpPr/>
          <p:nvPr/>
        </p:nvGrpSpPr>
        <p:grpSpPr>
          <a:xfrm>
            <a:off x="930787" y="716170"/>
            <a:ext cx="5573402" cy="5572620"/>
            <a:chOff x="930788" y="716170"/>
            <a:chExt cx="5414594" cy="5425659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D22306DF-F08E-466E-918A-E1F05DB0BF28}"/>
                </a:ext>
              </a:extLst>
            </p:cNvPr>
            <p:cNvGrpSpPr/>
            <p:nvPr/>
          </p:nvGrpSpPr>
          <p:grpSpPr>
            <a:xfrm>
              <a:off x="3746908" y="3970129"/>
              <a:ext cx="2598474" cy="2171700"/>
              <a:chOff x="3746908" y="3970129"/>
              <a:chExt cx="2598474" cy="2171700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C490C781-7C7A-46E8-9CC5-11AA991E6FA9}"/>
                  </a:ext>
                </a:extLst>
              </p:cNvPr>
              <p:cNvGrpSpPr/>
              <p:nvPr/>
            </p:nvGrpSpPr>
            <p:grpSpPr>
              <a:xfrm>
                <a:off x="3746908" y="3970129"/>
                <a:ext cx="2598474" cy="2171700"/>
                <a:chOff x="7505700" y="1609726"/>
                <a:chExt cx="2168748" cy="2171700"/>
              </a:xfrm>
              <a:solidFill>
                <a:schemeClr val="accent2"/>
              </a:solidFill>
            </p:grpSpPr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id="{AAC67D2C-08CF-47D7-801F-5E0992B6E993}"/>
                    </a:ext>
                  </a:extLst>
                </p:cNvPr>
                <p:cNvSpPr/>
                <p:nvPr/>
              </p:nvSpPr>
              <p:spPr>
                <a:xfrm>
                  <a:off x="7505700" y="1609726"/>
                  <a:ext cx="2168748" cy="2171700"/>
                </a:xfrm>
                <a:prstGeom prst="roundRect">
                  <a:avLst>
                    <a:gd name="adj" fmla="val 4159"/>
                  </a:avLst>
                </a:prstGeom>
                <a:grpFill/>
                <a:ln>
                  <a:noFill/>
                </a:ln>
                <a:effectLst>
                  <a:outerShdw blurRad="825500" dist="571500" dir="5400000" sx="86000" sy="86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DC1E2A22-E9BE-4755-82A3-3093D1E05183}"/>
                    </a:ext>
                  </a:extLst>
                </p:cNvPr>
                <p:cNvGrpSpPr/>
                <p:nvPr/>
              </p:nvGrpSpPr>
              <p:grpSpPr>
                <a:xfrm flipH="1">
                  <a:off x="8201025" y="1609727"/>
                  <a:ext cx="1473422" cy="1468535"/>
                  <a:chOff x="5334000" y="2857501"/>
                  <a:chExt cx="2141219" cy="2134118"/>
                </a:xfrm>
                <a:grpFill/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6525B589-B80D-4C1B-9CE7-00E4D1AD65F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552" y="2853951"/>
                    <a:ext cx="2134116" cy="2141219"/>
                  </a:xfrm>
                  <a:custGeom>
                    <a:avLst/>
                    <a:gdLst>
                      <a:gd name="connsiteX0" fmla="*/ 0 w 2134116"/>
                      <a:gd name="connsiteY0" fmla="*/ 2019092 h 2141219"/>
                      <a:gd name="connsiteX1" fmla="*/ 0 w 2134116"/>
                      <a:gd name="connsiteY1" fmla="*/ 1811799 h 2141219"/>
                      <a:gd name="connsiteX2" fmla="*/ 0 w 2134116"/>
                      <a:gd name="connsiteY2" fmla="*/ 0 h 2141219"/>
                      <a:gd name="connsiteX3" fmla="*/ 2 w 2134116"/>
                      <a:gd name="connsiteY3" fmla="*/ 0 h 2141219"/>
                      <a:gd name="connsiteX4" fmla="*/ 2134116 w 2134116"/>
                      <a:gd name="connsiteY4" fmla="*/ 2134114 h 2141219"/>
                      <a:gd name="connsiteX5" fmla="*/ 2133757 w 2134116"/>
                      <a:gd name="connsiteY5" fmla="*/ 2141219 h 2141219"/>
                      <a:gd name="connsiteX6" fmla="*/ 329420 w 2134116"/>
                      <a:gd name="connsiteY6" fmla="*/ 2141219 h 2141219"/>
                      <a:gd name="connsiteX7" fmla="*/ 122135 w 2134116"/>
                      <a:gd name="connsiteY7" fmla="*/ 2141219 h 2141219"/>
                      <a:gd name="connsiteX8" fmla="*/ 74595 w 2134116"/>
                      <a:gd name="connsiteY8" fmla="*/ 2131621 h 2141219"/>
                      <a:gd name="connsiteX9" fmla="*/ 9596 w 2134116"/>
                      <a:gd name="connsiteY9" fmla="*/ 2066622 h 2141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34116" h="2141219">
                        <a:moveTo>
                          <a:pt x="0" y="2019092"/>
                        </a:moveTo>
                        <a:lnTo>
                          <a:pt x="0" y="1811799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cubicBezTo>
                          <a:pt x="1178641" y="0"/>
                          <a:pt x="2134116" y="955475"/>
                          <a:pt x="2134116" y="2134114"/>
                        </a:cubicBezTo>
                        <a:lnTo>
                          <a:pt x="2133757" y="2141219"/>
                        </a:lnTo>
                        <a:lnTo>
                          <a:pt x="329420" y="2141219"/>
                        </a:lnTo>
                        <a:lnTo>
                          <a:pt x="122135" y="2141219"/>
                        </a:lnTo>
                        <a:lnTo>
                          <a:pt x="74595" y="2131621"/>
                        </a:lnTo>
                        <a:cubicBezTo>
                          <a:pt x="45370" y="2119260"/>
                          <a:pt x="21957" y="2095847"/>
                          <a:pt x="9596" y="20666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EF73A5DA-4B9F-4ADC-8EB7-E6C607D040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552" y="2853951"/>
                    <a:ext cx="1705037" cy="1712139"/>
                  </a:xfrm>
                  <a:custGeom>
                    <a:avLst/>
                    <a:gdLst>
                      <a:gd name="connsiteX0" fmla="*/ 0 w 1705037"/>
                      <a:gd name="connsiteY0" fmla="*/ 1590010 h 1712139"/>
                      <a:gd name="connsiteX1" fmla="*/ 0 w 1705037"/>
                      <a:gd name="connsiteY1" fmla="*/ 0 h 1712139"/>
                      <a:gd name="connsiteX2" fmla="*/ 3 w 1705037"/>
                      <a:gd name="connsiteY2" fmla="*/ 0 h 1712139"/>
                      <a:gd name="connsiteX3" fmla="*/ 1705037 w 1705037"/>
                      <a:gd name="connsiteY3" fmla="*/ 1705034 h 1712139"/>
                      <a:gd name="connsiteX4" fmla="*/ 1704678 w 1705037"/>
                      <a:gd name="connsiteY4" fmla="*/ 1712138 h 1712139"/>
                      <a:gd name="connsiteX5" fmla="*/ 329421 w 1705037"/>
                      <a:gd name="connsiteY5" fmla="*/ 1712138 h 1712139"/>
                      <a:gd name="connsiteX6" fmla="*/ 329421 w 1705037"/>
                      <a:gd name="connsiteY6" fmla="*/ 1712139 h 1712139"/>
                      <a:gd name="connsiteX7" fmla="*/ 122133 w 1705037"/>
                      <a:gd name="connsiteY7" fmla="*/ 1712139 h 1712139"/>
                      <a:gd name="connsiteX8" fmla="*/ 74596 w 1705037"/>
                      <a:gd name="connsiteY8" fmla="*/ 1702542 h 1712139"/>
                      <a:gd name="connsiteX9" fmla="*/ 9597 w 1705037"/>
                      <a:gd name="connsiteY9" fmla="*/ 1637543 h 1712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05037" h="1712139">
                        <a:moveTo>
                          <a:pt x="0" y="1590010"/>
                        </a:moveTo>
                        <a:lnTo>
                          <a:pt x="0" y="0"/>
                        </a:lnTo>
                        <a:lnTo>
                          <a:pt x="3" y="0"/>
                        </a:lnTo>
                        <a:cubicBezTo>
                          <a:pt x="941668" y="0"/>
                          <a:pt x="1705037" y="763369"/>
                          <a:pt x="1705037" y="1705034"/>
                        </a:cubicBezTo>
                        <a:lnTo>
                          <a:pt x="1704678" y="1712138"/>
                        </a:lnTo>
                        <a:lnTo>
                          <a:pt x="329421" y="1712138"/>
                        </a:lnTo>
                        <a:lnTo>
                          <a:pt x="329421" y="1712139"/>
                        </a:lnTo>
                        <a:lnTo>
                          <a:pt x="122133" y="1712139"/>
                        </a:lnTo>
                        <a:lnTo>
                          <a:pt x="74596" y="1702542"/>
                        </a:lnTo>
                        <a:cubicBezTo>
                          <a:pt x="45371" y="1690181"/>
                          <a:pt x="21958" y="1666768"/>
                          <a:pt x="9597" y="1637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3DEA636C-6637-422B-AF37-959DF514B33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553" y="2853948"/>
                    <a:ext cx="1275954" cy="1283059"/>
                  </a:xfrm>
                  <a:custGeom>
                    <a:avLst/>
                    <a:gdLst>
                      <a:gd name="connsiteX0" fmla="*/ 0 w 1275954"/>
                      <a:gd name="connsiteY0" fmla="*/ 1160922 h 1283059"/>
                      <a:gd name="connsiteX1" fmla="*/ 0 w 1275954"/>
                      <a:gd name="connsiteY1" fmla="*/ 0 h 1283059"/>
                      <a:gd name="connsiteX2" fmla="*/ 2 w 1275954"/>
                      <a:gd name="connsiteY2" fmla="*/ 0 h 1283059"/>
                      <a:gd name="connsiteX3" fmla="*/ 1275954 w 1275954"/>
                      <a:gd name="connsiteY3" fmla="*/ 1275953 h 1283059"/>
                      <a:gd name="connsiteX4" fmla="*/ 1275596 w 1275954"/>
                      <a:gd name="connsiteY4" fmla="*/ 1283058 h 1283059"/>
                      <a:gd name="connsiteX5" fmla="*/ 329421 w 1275954"/>
                      <a:gd name="connsiteY5" fmla="*/ 1283058 h 1283059"/>
                      <a:gd name="connsiteX6" fmla="*/ 329421 w 1275954"/>
                      <a:gd name="connsiteY6" fmla="*/ 1283059 h 1283059"/>
                      <a:gd name="connsiteX7" fmla="*/ 122137 w 1275954"/>
                      <a:gd name="connsiteY7" fmla="*/ 1283059 h 1283059"/>
                      <a:gd name="connsiteX8" fmla="*/ 74597 w 1275954"/>
                      <a:gd name="connsiteY8" fmla="*/ 1273461 h 1283059"/>
                      <a:gd name="connsiteX9" fmla="*/ 9598 w 1275954"/>
                      <a:gd name="connsiteY9" fmla="*/ 1208462 h 128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75954" h="1283059">
                        <a:moveTo>
                          <a:pt x="0" y="1160922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cubicBezTo>
                          <a:pt x="704690" y="0"/>
                          <a:pt x="1275954" y="571264"/>
                          <a:pt x="1275954" y="1275953"/>
                        </a:cubicBezTo>
                        <a:lnTo>
                          <a:pt x="1275596" y="1283058"/>
                        </a:lnTo>
                        <a:lnTo>
                          <a:pt x="329421" y="1283058"/>
                        </a:lnTo>
                        <a:lnTo>
                          <a:pt x="329421" y="1283059"/>
                        </a:lnTo>
                        <a:lnTo>
                          <a:pt x="122137" y="1283059"/>
                        </a:lnTo>
                        <a:lnTo>
                          <a:pt x="74597" y="1273461"/>
                        </a:lnTo>
                        <a:cubicBezTo>
                          <a:pt x="45372" y="1261100"/>
                          <a:pt x="21959" y="1237687"/>
                          <a:pt x="9598" y="1208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C9C7C00-0E73-4754-9277-27572D9C58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5609" y="2855894"/>
                    <a:ext cx="771934" cy="775150"/>
                  </a:xfrm>
                  <a:custGeom>
                    <a:avLst/>
                    <a:gdLst>
                      <a:gd name="connsiteX0" fmla="*/ 0 w 771934"/>
                      <a:gd name="connsiteY0" fmla="*/ 653021 h 775150"/>
                      <a:gd name="connsiteX1" fmla="*/ 0 w 771934"/>
                      <a:gd name="connsiteY1" fmla="*/ 0 h 775150"/>
                      <a:gd name="connsiteX2" fmla="*/ 1 w 771934"/>
                      <a:gd name="connsiteY2" fmla="*/ 0 h 775150"/>
                      <a:gd name="connsiteX3" fmla="*/ 771934 w 771934"/>
                      <a:gd name="connsiteY3" fmla="*/ 771933 h 775150"/>
                      <a:gd name="connsiteX4" fmla="*/ 771772 w 771934"/>
                      <a:gd name="connsiteY4" fmla="*/ 775150 h 775150"/>
                      <a:gd name="connsiteX5" fmla="*/ 149141 w 771934"/>
                      <a:gd name="connsiteY5" fmla="*/ 775150 h 775150"/>
                      <a:gd name="connsiteX6" fmla="*/ 149141 w 771934"/>
                      <a:gd name="connsiteY6" fmla="*/ 775150 h 775150"/>
                      <a:gd name="connsiteX7" fmla="*/ 122133 w 771934"/>
                      <a:gd name="connsiteY7" fmla="*/ 775150 h 775150"/>
                      <a:gd name="connsiteX8" fmla="*/ 74596 w 771934"/>
                      <a:gd name="connsiteY8" fmla="*/ 765553 h 775150"/>
                      <a:gd name="connsiteX9" fmla="*/ 9597 w 771934"/>
                      <a:gd name="connsiteY9" fmla="*/ 700554 h 77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71934" h="775150">
                        <a:moveTo>
                          <a:pt x="0" y="653021"/>
                        </a:moveTo>
                        <a:lnTo>
                          <a:pt x="0" y="0"/>
                        </a:lnTo>
                        <a:lnTo>
                          <a:pt x="1" y="0"/>
                        </a:lnTo>
                        <a:cubicBezTo>
                          <a:pt x="426329" y="0"/>
                          <a:pt x="771934" y="345606"/>
                          <a:pt x="771934" y="771933"/>
                        </a:cubicBezTo>
                        <a:lnTo>
                          <a:pt x="771772" y="775150"/>
                        </a:lnTo>
                        <a:lnTo>
                          <a:pt x="149141" y="775150"/>
                        </a:lnTo>
                        <a:lnTo>
                          <a:pt x="149141" y="775150"/>
                        </a:lnTo>
                        <a:lnTo>
                          <a:pt x="122133" y="775150"/>
                        </a:lnTo>
                        <a:lnTo>
                          <a:pt x="74596" y="765553"/>
                        </a:lnTo>
                        <a:cubicBezTo>
                          <a:pt x="45371" y="753192"/>
                          <a:pt x="21958" y="729779"/>
                          <a:pt x="9597" y="700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C11F06C9-26AC-49E4-916A-9856C3B503C9}"/>
                  </a:ext>
                </a:extLst>
              </p:cNvPr>
              <p:cNvGrpSpPr/>
              <p:nvPr/>
            </p:nvGrpSpPr>
            <p:grpSpPr>
              <a:xfrm>
                <a:off x="3885133" y="4375127"/>
                <a:ext cx="2265054" cy="1674266"/>
                <a:chOff x="3885133" y="4127891"/>
                <a:chExt cx="2265054" cy="1674266"/>
              </a:xfrm>
            </p:grpSpPr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C820DF96-E452-44F0-804B-07B7A2A79012}"/>
                    </a:ext>
                  </a:extLst>
                </p:cNvPr>
                <p:cNvSpPr txBox="1"/>
                <p:nvPr/>
              </p:nvSpPr>
              <p:spPr>
                <a:xfrm>
                  <a:off x="3885133" y="4700906"/>
                  <a:ext cx="2265054" cy="1101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kumimoji="0" lang="en-US" sz="15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Réglage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de </a:t>
                  </a:r>
                  <a:r>
                    <a:rPr kumimoji="0" lang="en-US" sz="15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l’erreur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dans la </a:t>
                  </a:r>
                  <a:r>
                    <a:rPr kumimoji="0" lang="en-US" sz="15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colonne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</a:t>
                  </a:r>
                  <a:r>
                    <a:rPr kumimoji="0" lang="en-US" sz="15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video_id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par </a:t>
                  </a:r>
                  <a:r>
                    <a:rPr kumimoji="0" lang="en-US" sz="15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l’extraction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de </a:t>
                  </a:r>
                  <a:r>
                    <a:rPr kumimoji="0" lang="en-US" sz="15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l’id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à </a:t>
                  </a:r>
                  <a:r>
                    <a:rPr kumimoji="0" lang="en-US" sz="15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partir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du thumbnail link ( function </a:t>
                  </a:r>
                  <a:r>
                    <a:rPr kumimoji="0" lang="en-US" sz="15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stxt</a:t>
                  </a:r>
                  <a:r>
                    <a:rPr kumimoji="0" lang="en-US" sz="15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 dans excel).</a:t>
                  </a:r>
                </a:p>
              </p:txBody>
            </p:sp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8BE73109-4E9C-4B24-BCA6-114460C017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5736" y="4127891"/>
                  <a:ext cx="523846" cy="4819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C607C31A-387C-412E-9B90-84DD49999952}"/>
                </a:ext>
              </a:extLst>
            </p:cNvPr>
            <p:cNvGrpSpPr/>
            <p:nvPr/>
          </p:nvGrpSpPr>
          <p:grpSpPr>
            <a:xfrm>
              <a:off x="3746908" y="1591309"/>
              <a:ext cx="2598474" cy="2171700"/>
              <a:chOff x="3746908" y="1593949"/>
              <a:chExt cx="2598474" cy="2171700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360374B0-5CF4-4FC5-B9C4-E18D2F56188A}"/>
                  </a:ext>
                </a:extLst>
              </p:cNvPr>
              <p:cNvGrpSpPr/>
              <p:nvPr/>
            </p:nvGrpSpPr>
            <p:grpSpPr>
              <a:xfrm>
                <a:off x="3746908" y="1593949"/>
                <a:ext cx="2598474" cy="2171700"/>
                <a:chOff x="7505700" y="1609726"/>
                <a:chExt cx="2168748" cy="2171700"/>
              </a:xfrm>
              <a:solidFill>
                <a:schemeClr val="accent1"/>
              </a:solidFill>
            </p:grpSpPr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D0BF6B18-93FD-4A06-80C5-823F77C818CD}"/>
                    </a:ext>
                  </a:extLst>
                </p:cNvPr>
                <p:cNvSpPr/>
                <p:nvPr/>
              </p:nvSpPr>
              <p:spPr>
                <a:xfrm>
                  <a:off x="7505700" y="1609726"/>
                  <a:ext cx="2168748" cy="2171700"/>
                </a:xfrm>
                <a:prstGeom prst="roundRect">
                  <a:avLst>
                    <a:gd name="adj" fmla="val 4159"/>
                  </a:avLst>
                </a:prstGeom>
                <a:grpFill/>
                <a:ln>
                  <a:noFill/>
                </a:ln>
                <a:effectLst>
                  <a:outerShdw blurRad="825500" dist="571500" dir="5400000" sx="86000" sy="86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EA73601-2715-4DC1-919C-B991CB10AF84}"/>
                    </a:ext>
                  </a:extLst>
                </p:cNvPr>
                <p:cNvGrpSpPr/>
                <p:nvPr/>
              </p:nvGrpSpPr>
              <p:grpSpPr>
                <a:xfrm flipH="1">
                  <a:off x="8201025" y="1609727"/>
                  <a:ext cx="1473422" cy="1468535"/>
                  <a:chOff x="5334000" y="2857501"/>
                  <a:chExt cx="2141219" cy="2134118"/>
                </a:xfrm>
                <a:grpFill/>
              </p:grpSpPr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2BC6F9B8-FF5B-410E-9F37-395CE6ACF0D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552" y="2853951"/>
                    <a:ext cx="2134116" cy="2141219"/>
                  </a:xfrm>
                  <a:custGeom>
                    <a:avLst/>
                    <a:gdLst>
                      <a:gd name="connsiteX0" fmla="*/ 0 w 2134116"/>
                      <a:gd name="connsiteY0" fmla="*/ 2019092 h 2141219"/>
                      <a:gd name="connsiteX1" fmla="*/ 0 w 2134116"/>
                      <a:gd name="connsiteY1" fmla="*/ 1811799 h 2141219"/>
                      <a:gd name="connsiteX2" fmla="*/ 0 w 2134116"/>
                      <a:gd name="connsiteY2" fmla="*/ 0 h 2141219"/>
                      <a:gd name="connsiteX3" fmla="*/ 2 w 2134116"/>
                      <a:gd name="connsiteY3" fmla="*/ 0 h 2141219"/>
                      <a:gd name="connsiteX4" fmla="*/ 2134116 w 2134116"/>
                      <a:gd name="connsiteY4" fmla="*/ 2134114 h 2141219"/>
                      <a:gd name="connsiteX5" fmla="*/ 2133757 w 2134116"/>
                      <a:gd name="connsiteY5" fmla="*/ 2141219 h 2141219"/>
                      <a:gd name="connsiteX6" fmla="*/ 329420 w 2134116"/>
                      <a:gd name="connsiteY6" fmla="*/ 2141219 h 2141219"/>
                      <a:gd name="connsiteX7" fmla="*/ 122135 w 2134116"/>
                      <a:gd name="connsiteY7" fmla="*/ 2141219 h 2141219"/>
                      <a:gd name="connsiteX8" fmla="*/ 74595 w 2134116"/>
                      <a:gd name="connsiteY8" fmla="*/ 2131621 h 2141219"/>
                      <a:gd name="connsiteX9" fmla="*/ 9596 w 2134116"/>
                      <a:gd name="connsiteY9" fmla="*/ 2066622 h 2141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34116" h="2141219">
                        <a:moveTo>
                          <a:pt x="0" y="2019092"/>
                        </a:moveTo>
                        <a:lnTo>
                          <a:pt x="0" y="1811799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cubicBezTo>
                          <a:pt x="1178641" y="0"/>
                          <a:pt x="2134116" y="955475"/>
                          <a:pt x="2134116" y="2134114"/>
                        </a:cubicBezTo>
                        <a:lnTo>
                          <a:pt x="2133757" y="2141219"/>
                        </a:lnTo>
                        <a:lnTo>
                          <a:pt x="329420" y="2141219"/>
                        </a:lnTo>
                        <a:lnTo>
                          <a:pt x="122135" y="2141219"/>
                        </a:lnTo>
                        <a:lnTo>
                          <a:pt x="74595" y="2131621"/>
                        </a:lnTo>
                        <a:cubicBezTo>
                          <a:pt x="45370" y="2119260"/>
                          <a:pt x="21957" y="2095847"/>
                          <a:pt x="9596" y="20666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2CCECDC0-D99C-493A-B0BE-C8A8420885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552" y="2853951"/>
                    <a:ext cx="1705037" cy="1712139"/>
                  </a:xfrm>
                  <a:custGeom>
                    <a:avLst/>
                    <a:gdLst>
                      <a:gd name="connsiteX0" fmla="*/ 0 w 1705037"/>
                      <a:gd name="connsiteY0" fmla="*/ 1590010 h 1712139"/>
                      <a:gd name="connsiteX1" fmla="*/ 0 w 1705037"/>
                      <a:gd name="connsiteY1" fmla="*/ 0 h 1712139"/>
                      <a:gd name="connsiteX2" fmla="*/ 3 w 1705037"/>
                      <a:gd name="connsiteY2" fmla="*/ 0 h 1712139"/>
                      <a:gd name="connsiteX3" fmla="*/ 1705037 w 1705037"/>
                      <a:gd name="connsiteY3" fmla="*/ 1705034 h 1712139"/>
                      <a:gd name="connsiteX4" fmla="*/ 1704678 w 1705037"/>
                      <a:gd name="connsiteY4" fmla="*/ 1712138 h 1712139"/>
                      <a:gd name="connsiteX5" fmla="*/ 329421 w 1705037"/>
                      <a:gd name="connsiteY5" fmla="*/ 1712138 h 1712139"/>
                      <a:gd name="connsiteX6" fmla="*/ 329421 w 1705037"/>
                      <a:gd name="connsiteY6" fmla="*/ 1712139 h 1712139"/>
                      <a:gd name="connsiteX7" fmla="*/ 122133 w 1705037"/>
                      <a:gd name="connsiteY7" fmla="*/ 1712139 h 1712139"/>
                      <a:gd name="connsiteX8" fmla="*/ 74596 w 1705037"/>
                      <a:gd name="connsiteY8" fmla="*/ 1702542 h 1712139"/>
                      <a:gd name="connsiteX9" fmla="*/ 9597 w 1705037"/>
                      <a:gd name="connsiteY9" fmla="*/ 1637543 h 1712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05037" h="1712139">
                        <a:moveTo>
                          <a:pt x="0" y="1590010"/>
                        </a:moveTo>
                        <a:lnTo>
                          <a:pt x="0" y="0"/>
                        </a:lnTo>
                        <a:lnTo>
                          <a:pt x="3" y="0"/>
                        </a:lnTo>
                        <a:cubicBezTo>
                          <a:pt x="941668" y="0"/>
                          <a:pt x="1705037" y="763369"/>
                          <a:pt x="1705037" y="1705034"/>
                        </a:cubicBezTo>
                        <a:lnTo>
                          <a:pt x="1704678" y="1712138"/>
                        </a:lnTo>
                        <a:lnTo>
                          <a:pt x="329421" y="1712138"/>
                        </a:lnTo>
                        <a:lnTo>
                          <a:pt x="329421" y="1712139"/>
                        </a:lnTo>
                        <a:lnTo>
                          <a:pt x="122133" y="1712139"/>
                        </a:lnTo>
                        <a:lnTo>
                          <a:pt x="74596" y="1702542"/>
                        </a:lnTo>
                        <a:cubicBezTo>
                          <a:pt x="45371" y="1690181"/>
                          <a:pt x="21958" y="1666768"/>
                          <a:pt x="9597" y="1637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059AB662-0953-4459-9E28-736F59482D0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553" y="2853948"/>
                    <a:ext cx="1275954" cy="1283059"/>
                  </a:xfrm>
                  <a:custGeom>
                    <a:avLst/>
                    <a:gdLst>
                      <a:gd name="connsiteX0" fmla="*/ 0 w 1275954"/>
                      <a:gd name="connsiteY0" fmla="*/ 1160922 h 1283059"/>
                      <a:gd name="connsiteX1" fmla="*/ 0 w 1275954"/>
                      <a:gd name="connsiteY1" fmla="*/ 0 h 1283059"/>
                      <a:gd name="connsiteX2" fmla="*/ 2 w 1275954"/>
                      <a:gd name="connsiteY2" fmla="*/ 0 h 1283059"/>
                      <a:gd name="connsiteX3" fmla="*/ 1275954 w 1275954"/>
                      <a:gd name="connsiteY3" fmla="*/ 1275953 h 1283059"/>
                      <a:gd name="connsiteX4" fmla="*/ 1275596 w 1275954"/>
                      <a:gd name="connsiteY4" fmla="*/ 1283058 h 1283059"/>
                      <a:gd name="connsiteX5" fmla="*/ 329421 w 1275954"/>
                      <a:gd name="connsiteY5" fmla="*/ 1283058 h 1283059"/>
                      <a:gd name="connsiteX6" fmla="*/ 329421 w 1275954"/>
                      <a:gd name="connsiteY6" fmla="*/ 1283059 h 1283059"/>
                      <a:gd name="connsiteX7" fmla="*/ 122137 w 1275954"/>
                      <a:gd name="connsiteY7" fmla="*/ 1283059 h 1283059"/>
                      <a:gd name="connsiteX8" fmla="*/ 74597 w 1275954"/>
                      <a:gd name="connsiteY8" fmla="*/ 1273461 h 1283059"/>
                      <a:gd name="connsiteX9" fmla="*/ 9598 w 1275954"/>
                      <a:gd name="connsiteY9" fmla="*/ 1208462 h 128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75954" h="1283059">
                        <a:moveTo>
                          <a:pt x="0" y="1160922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cubicBezTo>
                          <a:pt x="704690" y="0"/>
                          <a:pt x="1275954" y="571264"/>
                          <a:pt x="1275954" y="1275953"/>
                        </a:cubicBezTo>
                        <a:lnTo>
                          <a:pt x="1275596" y="1283058"/>
                        </a:lnTo>
                        <a:lnTo>
                          <a:pt x="329421" y="1283058"/>
                        </a:lnTo>
                        <a:lnTo>
                          <a:pt x="329421" y="1283059"/>
                        </a:lnTo>
                        <a:lnTo>
                          <a:pt x="122137" y="1283059"/>
                        </a:lnTo>
                        <a:lnTo>
                          <a:pt x="74597" y="1273461"/>
                        </a:lnTo>
                        <a:cubicBezTo>
                          <a:pt x="45372" y="1261100"/>
                          <a:pt x="21959" y="1237687"/>
                          <a:pt x="9598" y="1208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2DCE02F3-D254-4361-BFEC-55E15FE97F2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5609" y="2855894"/>
                    <a:ext cx="771934" cy="775150"/>
                  </a:xfrm>
                  <a:custGeom>
                    <a:avLst/>
                    <a:gdLst>
                      <a:gd name="connsiteX0" fmla="*/ 0 w 771934"/>
                      <a:gd name="connsiteY0" fmla="*/ 653021 h 775150"/>
                      <a:gd name="connsiteX1" fmla="*/ 0 w 771934"/>
                      <a:gd name="connsiteY1" fmla="*/ 0 h 775150"/>
                      <a:gd name="connsiteX2" fmla="*/ 1 w 771934"/>
                      <a:gd name="connsiteY2" fmla="*/ 0 h 775150"/>
                      <a:gd name="connsiteX3" fmla="*/ 771934 w 771934"/>
                      <a:gd name="connsiteY3" fmla="*/ 771933 h 775150"/>
                      <a:gd name="connsiteX4" fmla="*/ 771772 w 771934"/>
                      <a:gd name="connsiteY4" fmla="*/ 775150 h 775150"/>
                      <a:gd name="connsiteX5" fmla="*/ 149141 w 771934"/>
                      <a:gd name="connsiteY5" fmla="*/ 775150 h 775150"/>
                      <a:gd name="connsiteX6" fmla="*/ 149141 w 771934"/>
                      <a:gd name="connsiteY6" fmla="*/ 775150 h 775150"/>
                      <a:gd name="connsiteX7" fmla="*/ 122133 w 771934"/>
                      <a:gd name="connsiteY7" fmla="*/ 775150 h 775150"/>
                      <a:gd name="connsiteX8" fmla="*/ 74596 w 771934"/>
                      <a:gd name="connsiteY8" fmla="*/ 765553 h 775150"/>
                      <a:gd name="connsiteX9" fmla="*/ 9597 w 771934"/>
                      <a:gd name="connsiteY9" fmla="*/ 700554 h 77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71934" h="775150">
                        <a:moveTo>
                          <a:pt x="0" y="653021"/>
                        </a:moveTo>
                        <a:lnTo>
                          <a:pt x="0" y="0"/>
                        </a:lnTo>
                        <a:lnTo>
                          <a:pt x="1" y="0"/>
                        </a:lnTo>
                        <a:cubicBezTo>
                          <a:pt x="426329" y="0"/>
                          <a:pt x="771934" y="345606"/>
                          <a:pt x="771934" y="771933"/>
                        </a:cubicBezTo>
                        <a:lnTo>
                          <a:pt x="771772" y="775150"/>
                        </a:lnTo>
                        <a:lnTo>
                          <a:pt x="149141" y="775150"/>
                        </a:lnTo>
                        <a:lnTo>
                          <a:pt x="149141" y="775150"/>
                        </a:lnTo>
                        <a:lnTo>
                          <a:pt x="122133" y="775150"/>
                        </a:lnTo>
                        <a:lnTo>
                          <a:pt x="74596" y="765553"/>
                        </a:lnTo>
                        <a:cubicBezTo>
                          <a:pt x="45371" y="753192"/>
                          <a:pt x="21958" y="729779"/>
                          <a:pt x="9597" y="700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C43C6281-9D31-4E5D-A254-7F9E466E7A4D}"/>
                  </a:ext>
                </a:extLst>
              </p:cNvPr>
              <p:cNvGrpSpPr/>
              <p:nvPr/>
            </p:nvGrpSpPr>
            <p:grpSpPr>
              <a:xfrm>
                <a:off x="3885133" y="1958755"/>
                <a:ext cx="2326823" cy="1663920"/>
                <a:chOff x="3885133" y="1958755"/>
                <a:chExt cx="2326823" cy="1663920"/>
              </a:xfrm>
            </p:grpSpPr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786EF4B9-560B-4A53-A5A0-6DA209DB7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2655" y="1958755"/>
                  <a:ext cx="560282" cy="560282"/>
                </a:xfrm>
                <a:prstGeom prst="rect">
                  <a:avLst/>
                </a:prstGeom>
              </p:spPr>
            </p:pic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EC6AB233-9ECC-46A1-AB72-908DBAF40CC7}"/>
                    </a:ext>
                  </a:extLst>
                </p:cNvPr>
                <p:cNvSpPr txBox="1"/>
                <p:nvPr/>
              </p:nvSpPr>
              <p:spPr>
                <a:xfrm>
                  <a:off x="3885133" y="2533146"/>
                  <a:ext cx="2326823" cy="10895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800" dirty="0" err="1">
                      <a:solidFill>
                        <a:schemeClr val="bg1"/>
                      </a:solidFill>
                    </a:rPr>
                    <a:t>Définir</a:t>
                  </a:r>
                  <a:r>
                    <a:rPr lang="en-US" sz="1800" dirty="0">
                      <a:solidFill>
                        <a:schemeClr val="bg1"/>
                      </a:solidFill>
                    </a:rPr>
                    <a:t> le meme format date pour les 10 </a:t>
                  </a:r>
                  <a:r>
                    <a:rPr lang="en-US" sz="1800" dirty="0" err="1">
                      <a:solidFill>
                        <a:schemeClr val="bg1"/>
                      </a:solidFill>
                    </a:rPr>
                    <a:t>fichiers</a:t>
                  </a:r>
                  <a:r>
                    <a:rPr lang="en-US" sz="1800" dirty="0">
                      <a:solidFill>
                        <a:schemeClr val="bg1"/>
                      </a:solidFill>
                    </a:rPr>
                    <a:t> sources.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  <a:p>
                  <a:pPr>
                    <a:lnSpc>
                      <a:spcPct val="90000"/>
                    </a:lnSpc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3B189247-E72A-41BD-A44C-A40BEB79010C}"/>
                </a:ext>
              </a:extLst>
            </p:cNvPr>
            <p:cNvGrpSpPr/>
            <p:nvPr/>
          </p:nvGrpSpPr>
          <p:grpSpPr>
            <a:xfrm flipH="1">
              <a:off x="1763888" y="3088778"/>
              <a:ext cx="1765373" cy="1468535"/>
              <a:chOff x="5334000" y="2857501"/>
              <a:chExt cx="2141219" cy="2134118"/>
            </a:xfrm>
            <a:solidFill>
              <a:schemeClr val="accent1"/>
            </a:solidFill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781A1F-38BC-4033-93FD-719AB7E613C6}"/>
                  </a:ext>
                </a:extLst>
              </p:cNvPr>
              <p:cNvSpPr/>
              <p:nvPr/>
            </p:nvSpPr>
            <p:spPr>
              <a:xfrm rot="5400000">
                <a:off x="5337552" y="2853951"/>
                <a:ext cx="2134116" cy="2141219"/>
              </a:xfrm>
              <a:custGeom>
                <a:avLst/>
                <a:gdLst>
                  <a:gd name="connsiteX0" fmla="*/ 0 w 2134116"/>
                  <a:gd name="connsiteY0" fmla="*/ 2019092 h 2141219"/>
                  <a:gd name="connsiteX1" fmla="*/ 0 w 2134116"/>
                  <a:gd name="connsiteY1" fmla="*/ 1811799 h 2141219"/>
                  <a:gd name="connsiteX2" fmla="*/ 0 w 2134116"/>
                  <a:gd name="connsiteY2" fmla="*/ 0 h 2141219"/>
                  <a:gd name="connsiteX3" fmla="*/ 2 w 2134116"/>
                  <a:gd name="connsiteY3" fmla="*/ 0 h 2141219"/>
                  <a:gd name="connsiteX4" fmla="*/ 2134116 w 2134116"/>
                  <a:gd name="connsiteY4" fmla="*/ 2134114 h 2141219"/>
                  <a:gd name="connsiteX5" fmla="*/ 2133757 w 2134116"/>
                  <a:gd name="connsiteY5" fmla="*/ 2141219 h 2141219"/>
                  <a:gd name="connsiteX6" fmla="*/ 329420 w 2134116"/>
                  <a:gd name="connsiteY6" fmla="*/ 2141219 h 2141219"/>
                  <a:gd name="connsiteX7" fmla="*/ 122135 w 2134116"/>
                  <a:gd name="connsiteY7" fmla="*/ 2141219 h 2141219"/>
                  <a:gd name="connsiteX8" fmla="*/ 74595 w 2134116"/>
                  <a:gd name="connsiteY8" fmla="*/ 2131621 h 2141219"/>
                  <a:gd name="connsiteX9" fmla="*/ 9596 w 2134116"/>
                  <a:gd name="connsiteY9" fmla="*/ 2066622 h 214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4116" h="2141219">
                    <a:moveTo>
                      <a:pt x="0" y="2019092"/>
                    </a:moveTo>
                    <a:lnTo>
                      <a:pt x="0" y="1811799"/>
                    </a:lnTo>
                    <a:lnTo>
                      <a:pt x="0" y="0"/>
                    </a:lnTo>
                    <a:lnTo>
                      <a:pt x="2" y="0"/>
                    </a:lnTo>
                    <a:cubicBezTo>
                      <a:pt x="1178641" y="0"/>
                      <a:pt x="2134116" y="955475"/>
                      <a:pt x="2134116" y="2134114"/>
                    </a:cubicBezTo>
                    <a:lnTo>
                      <a:pt x="2133757" y="2141219"/>
                    </a:lnTo>
                    <a:lnTo>
                      <a:pt x="329420" y="2141219"/>
                    </a:lnTo>
                    <a:lnTo>
                      <a:pt x="122135" y="2141219"/>
                    </a:lnTo>
                    <a:lnTo>
                      <a:pt x="74595" y="2131621"/>
                    </a:lnTo>
                    <a:cubicBezTo>
                      <a:pt x="45370" y="2119260"/>
                      <a:pt x="21957" y="2095847"/>
                      <a:pt x="9596" y="206662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9935C44-87B3-4CAF-B636-3917418C8B73}"/>
                  </a:ext>
                </a:extLst>
              </p:cNvPr>
              <p:cNvSpPr/>
              <p:nvPr/>
            </p:nvSpPr>
            <p:spPr>
              <a:xfrm rot="5400000">
                <a:off x="5337552" y="2853951"/>
                <a:ext cx="1705037" cy="1712139"/>
              </a:xfrm>
              <a:custGeom>
                <a:avLst/>
                <a:gdLst>
                  <a:gd name="connsiteX0" fmla="*/ 0 w 1705037"/>
                  <a:gd name="connsiteY0" fmla="*/ 1590010 h 1712139"/>
                  <a:gd name="connsiteX1" fmla="*/ 0 w 1705037"/>
                  <a:gd name="connsiteY1" fmla="*/ 0 h 1712139"/>
                  <a:gd name="connsiteX2" fmla="*/ 3 w 1705037"/>
                  <a:gd name="connsiteY2" fmla="*/ 0 h 1712139"/>
                  <a:gd name="connsiteX3" fmla="*/ 1705037 w 1705037"/>
                  <a:gd name="connsiteY3" fmla="*/ 1705034 h 1712139"/>
                  <a:gd name="connsiteX4" fmla="*/ 1704678 w 1705037"/>
                  <a:gd name="connsiteY4" fmla="*/ 1712138 h 1712139"/>
                  <a:gd name="connsiteX5" fmla="*/ 329421 w 1705037"/>
                  <a:gd name="connsiteY5" fmla="*/ 1712138 h 1712139"/>
                  <a:gd name="connsiteX6" fmla="*/ 329421 w 1705037"/>
                  <a:gd name="connsiteY6" fmla="*/ 1712139 h 1712139"/>
                  <a:gd name="connsiteX7" fmla="*/ 122133 w 1705037"/>
                  <a:gd name="connsiteY7" fmla="*/ 1712139 h 1712139"/>
                  <a:gd name="connsiteX8" fmla="*/ 74596 w 1705037"/>
                  <a:gd name="connsiteY8" fmla="*/ 1702542 h 1712139"/>
                  <a:gd name="connsiteX9" fmla="*/ 9597 w 1705037"/>
                  <a:gd name="connsiteY9" fmla="*/ 1637543 h 1712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5037" h="1712139">
                    <a:moveTo>
                      <a:pt x="0" y="1590010"/>
                    </a:moveTo>
                    <a:lnTo>
                      <a:pt x="0" y="0"/>
                    </a:lnTo>
                    <a:lnTo>
                      <a:pt x="3" y="0"/>
                    </a:lnTo>
                    <a:cubicBezTo>
                      <a:pt x="941668" y="0"/>
                      <a:pt x="1705037" y="763369"/>
                      <a:pt x="1705037" y="1705034"/>
                    </a:cubicBezTo>
                    <a:lnTo>
                      <a:pt x="1704678" y="1712138"/>
                    </a:lnTo>
                    <a:lnTo>
                      <a:pt x="329421" y="1712138"/>
                    </a:lnTo>
                    <a:lnTo>
                      <a:pt x="329421" y="1712139"/>
                    </a:lnTo>
                    <a:lnTo>
                      <a:pt x="122133" y="1712139"/>
                    </a:lnTo>
                    <a:lnTo>
                      <a:pt x="74596" y="1702542"/>
                    </a:lnTo>
                    <a:cubicBezTo>
                      <a:pt x="45371" y="1690181"/>
                      <a:pt x="21958" y="1666768"/>
                      <a:pt x="9597" y="163754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208934A-4045-443C-B758-2DF06A1F9860}"/>
                  </a:ext>
                </a:extLst>
              </p:cNvPr>
              <p:cNvSpPr/>
              <p:nvPr/>
            </p:nvSpPr>
            <p:spPr>
              <a:xfrm rot="5400000">
                <a:off x="5337553" y="2853948"/>
                <a:ext cx="1275954" cy="1283059"/>
              </a:xfrm>
              <a:custGeom>
                <a:avLst/>
                <a:gdLst>
                  <a:gd name="connsiteX0" fmla="*/ 0 w 1275954"/>
                  <a:gd name="connsiteY0" fmla="*/ 1160922 h 1283059"/>
                  <a:gd name="connsiteX1" fmla="*/ 0 w 1275954"/>
                  <a:gd name="connsiteY1" fmla="*/ 0 h 1283059"/>
                  <a:gd name="connsiteX2" fmla="*/ 2 w 1275954"/>
                  <a:gd name="connsiteY2" fmla="*/ 0 h 1283059"/>
                  <a:gd name="connsiteX3" fmla="*/ 1275954 w 1275954"/>
                  <a:gd name="connsiteY3" fmla="*/ 1275953 h 1283059"/>
                  <a:gd name="connsiteX4" fmla="*/ 1275596 w 1275954"/>
                  <a:gd name="connsiteY4" fmla="*/ 1283058 h 1283059"/>
                  <a:gd name="connsiteX5" fmla="*/ 329421 w 1275954"/>
                  <a:gd name="connsiteY5" fmla="*/ 1283058 h 1283059"/>
                  <a:gd name="connsiteX6" fmla="*/ 329421 w 1275954"/>
                  <a:gd name="connsiteY6" fmla="*/ 1283059 h 1283059"/>
                  <a:gd name="connsiteX7" fmla="*/ 122137 w 1275954"/>
                  <a:gd name="connsiteY7" fmla="*/ 1283059 h 1283059"/>
                  <a:gd name="connsiteX8" fmla="*/ 74597 w 1275954"/>
                  <a:gd name="connsiteY8" fmla="*/ 1273461 h 1283059"/>
                  <a:gd name="connsiteX9" fmla="*/ 9598 w 1275954"/>
                  <a:gd name="connsiteY9" fmla="*/ 1208462 h 128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5954" h="1283059">
                    <a:moveTo>
                      <a:pt x="0" y="1160922"/>
                    </a:moveTo>
                    <a:lnTo>
                      <a:pt x="0" y="0"/>
                    </a:lnTo>
                    <a:lnTo>
                      <a:pt x="2" y="0"/>
                    </a:lnTo>
                    <a:cubicBezTo>
                      <a:pt x="704690" y="0"/>
                      <a:pt x="1275954" y="571264"/>
                      <a:pt x="1275954" y="1275953"/>
                    </a:cubicBezTo>
                    <a:lnTo>
                      <a:pt x="1275596" y="1283058"/>
                    </a:lnTo>
                    <a:lnTo>
                      <a:pt x="329421" y="1283058"/>
                    </a:lnTo>
                    <a:lnTo>
                      <a:pt x="329421" y="1283059"/>
                    </a:lnTo>
                    <a:lnTo>
                      <a:pt x="122137" y="1283059"/>
                    </a:lnTo>
                    <a:lnTo>
                      <a:pt x="74597" y="1273461"/>
                    </a:lnTo>
                    <a:cubicBezTo>
                      <a:pt x="45372" y="1261100"/>
                      <a:pt x="21959" y="1237687"/>
                      <a:pt x="9598" y="12084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C756B90-CEE0-473A-9460-459BE1308366}"/>
                  </a:ext>
                </a:extLst>
              </p:cNvPr>
              <p:cNvSpPr/>
              <p:nvPr/>
            </p:nvSpPr>
            <p:spPr>
              <a:xfrm rot="5400000">
                <a:off x="5335609" y="2855894"/>
                <a:ext cx="771934" cy="775150"/>
              </a:xfrm>
              <a:custGeom>
                <a:avLst/>
                <a:gdLst>
                  <a:gd name="connsiteX0" fmla="*/ 0 w 771934"/>
                  <a:gd name="connsiteY0" fmla="*/ 653021 h 775150"/>
                  <a:gd name="connsiteX1" fmla="*/ 0 w 771934"/>
                  <a:gd name="connsiteY1" fmla="*/ 0 h 775150"/>
                  <a:gd name="connsiteX2" fmla="*/ 1 w 771934"/>
                  <a:gd name="connsiteY2" fmla="*/ 0 h 775150"/>
                  <a:gd name="connsiteX3" fmla="*/ 771934 w 771934"/>
                  <a:gd name="connsiteY3" fmla="*/ 771933 h 775150"/>
                  <a:gd name="connsiteX4" fmla="*/ 771772 w 771934"/>
                  <a:gd name="connsiteY4" fmla="*/ 775150 h 775150"/>
                  <a:gd name="connsiteX5" fmla="*/ 149141 w 771934"/>
                  <a:gd name="connsiteY5" fmla="*/ 775150 h 775150"/>
                  <a:gd name="connsiteX6" fmla="*/ 149141 w 771934"/>
                  <a:gd name="connsiteY6" fmla="*/ 775150 h 775150"/>
                  <a:gd name="connsiteX7" fmla="*/ 122133 w 771934"/>
                  <a:gd name="connsiteY7" fmla="*/ 775150 h 775150"/>
                  <a:gd name="connsiteX8" fmla="*/ 74596 w 771934"/>
                  <a:gd name="connsiteY8" fmla="*/ 765553 h 775150"/>
                  <a:gd name="connsiteX9" fmla="*/ 9597 w 771934"/>
                  <a:gd name="connsiteY9" fmla="*/ 700554 h 77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71934" h="775150">
                    <a:moveTo>
                      <a:pt x="0" y="653021"/>
                    </a:moveTo>
                    <a:lnTo>
                      <a:pt x="0" y="0"/>
                    </a:lnTo>
                    <a:lnTo>
                      <a:pt x="1" y="0"/>
                    </a:lnTo>
                    <a:cubicBezTo>
                      <a:pt x="426329" y="0"/>
                      <a:pt x="771934" y="345606"/>
                      <a:pt x="771934" y="771933"/>
                    </a:cubicBezTo>
                    <a:lnTo>
                      <a:pt x="771772" y="775150"/>
                    </a:lnTo>
                    <a:lnTo>
                      <a:pt x="149141" y="775150"/>
                    </a:lnTo>
                    <a:lnTo>
                      <a:pt x="149141" y="775150"/>
                    </a:lnTo>
                    <a:lnTo>
                      <a:pt x="122133" y="775150"/>
                    </a:lnTo>
                    <a:lnTo>
                      <a:pt x="74596" y="765553"/>
                    </a:lnTo>
                    <a:cubicBezTo>
                      <a:pt x="45371" y="753192"/>
                      <a:pt x="21958" y="729779"/>
                      <a:pt x="9597" y="70055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>
                <a:outerShdw blurRad="190500" sx="102000" sy="102000" algn="c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CC733A5A-14AF-4E07-9122-3356DBCA468E}"/>
                </a:ext>
              </a:extLst>
            </p:cNvPr>
            <p:cNvGrpSpPr/>
            <p:nvPr/>
          </p:nvGrpSpPr>
          <p:grpSpPr>
            <a:xfrm>
              <a:off x="930788" y="716170"/>
              <a:ext cx="2799674" cy="2171700"/>
              <a:chOff x="930788" y="718810"/>
              <a:chExt cx="2799674" cy="2171700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B6A1923-ADC9-429E-BC43-EF557F58875F}"/>
                  </a:ext>
                </a:extLst>
              </p:cNvPr>
              <p:cNvGrpSpPr/>
              <p:nvPr/>
            </p:nvGrpSpPr>
            <p:grpSpPr>
              <a:xfrm>
                <a:off x="930788" y="718810"/>
                <a:ext cx="2598474" cy="2171700"/>
                <a:chOff x="7505700" y="1609726"/>
                <a:chExt cx="2168748" cy="2171700"/>
              </a:xfrm>
              <a:solidFill>
                <a:schemeClr val="accent2"/>
              </a:solidFill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C3321658-DB29-450D-989C-5E8A2AF036B6}"/>
                    </a:ext>
                  </a:extLst>
                </p:cNvPr>
                <p:cNvSpPr/>
                <p:nvPr/>
              </p:nvSpPr>
              <p:spPr>
                <a:xfrm>
                  <a:off x="7505700" y="1609726"/>
                  <a:ext cx="2168748" cy="2171700"/>
                </a:xfrm>
                <a:prstGeom prst="roundRect">
                  <a:avLst>
                    <a:gd name="adj" fmla="val 4159"/>
                  </a:avLst>
                </a:prstGeom>
                <a:grpFill/>
                <a:ln>
                  <a:noFill/>
                </a:ln>
                <a:effectLst>
                  <a:outerShdw blurRad="825500" dist="571500" dir="5400000" sx="86000" sy="86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AFAEF8A-B534-4DBF-90D8-0B95B2CFB91D}"/>
                    </a:ext>
                  </a:extLst>
                </p:cNvPr>
                <p:cNvGrpSpPr/>
                <p:nvPr/>
              </p:nvGrpSpPr>
              <p:grpSpPr>
                <a:xfrm flipH="1">
                  <a:off x="8201025" y="1609727"/>
                  <a:ext cx="1473422" cy="1468535"/>
                  <a:chOff x="5334000" y="2857501"/>
                  <a:chExt cx="2141219" cy="2134118"/>
                </a:xfrm>
                <a:grpFill/>
              </p:grpSpPr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129D97FD-8F41-4674-BF15-3756116EB7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552" y="2853951"/>
                    <a:ext cx="2134116" cy="2141219"/>
                  </a:xfrm>
                  <a:custGeom>
                    <a:avLst/>
                    <a:gdLst>
                      <a:gd name="connsiteX0" fmla="*/ 0 w 2134116"/>
                      <a:gd name="connsiteY0" fmla="*/ 2019092 h 2141219"/>
                      <a:gd name="connsiteX1" fmla="*/ 0 w 2134116"/>
                      <a:gd name="connsiteY1" fmla="*/ 1811799 h 2141219"/>
                      <a:gd name="connsiteX2" fmla="*/ 0 w 2134116"/>
                      <a:gd name="connsiteY2" fmla="*/ 0 h 2141219"/>
                      <a:gd name="connsiteX3" fmla="*/ 2 w 2134116"/>
                      <a:gd name="connsiteY3" fmla="*/ 0 h 2141219"/>
                      <a:gd name="connsiteX4" fmla="*/ 2134116 w 2134116"/>
                      <a:gd name="connsiteY4" fmla="*/ 2134114 h 2141219"/>
                      <a:gd name="connsiteX5" fmla="*/ 2133757 w 2134116"/>
                      <a:gd name="connsiteY5" fmla="*/ 2141219 h 2141219"/>
                      <a:gd name="connsiteX6" fmla="*/ 329420 w 2134116"/>
                      <a:gd name="connsiteY6" fmla="*/ 2141219 h 2141219"/>
                      <a:gd name="connsiteX7" fmla="*/ 122135 w 2134116"/>
                      <a:gd name="connsiteY7" fmla="*/ 2141219 h 2141219"/>
                      <a:gd name="connsiteX8" fmla="*/ 74595 w 2134116"/>
                      <a:gd name="connsiteY8" fmla="*/ 2131621 h 2141219"/>
                      <a:gd name="connsiteX9" fmla="*/ 9596 w 2134116"/>
                      <a:gd name="connsiteY9" fmla="*/ 2066622 h 2141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134116" h="2141219">
                        <a:moveTo>
                          <a:pt x="0" y="2019092"/>
                        </a:moveTo>
                        <a:lnTo>
                          <a:pt x="0" y="1811799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cubicBezTo>
                          <a:pt x="1178641" y="0"/>
                          <a:pt x="2134116" y="955475"/>
                          <a:pt x="2134116" y="2134114"/>
                        </a:cubicBezTo>
                        <a:lnTo>
                          <a:pt x="2133757" y="2141219"/>
                        </a:lnTo>
                        <a:lnTo>
                          <a:pt x="329420" y="2141219"/>
                        </a:lnTo>
                        <a:lnTo>
                          <a:pt x="122135" y="2141219"/>
                        </a:lnTo>
                        <a:lnTo>
                          <a:pt x="74595" y="2131621"/>
                        </a:lnTo>
                        <a:cubicBezTo>
                          <a:pt x="45370" y="2119260"/>
                          <a:pt x="21957" y="2095847"/>
                          <a:pt x="9596" y="20666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16C0FEA9-429A-49B0-9DF2-6FDDF8DD3E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552" y="2853951"/>
                    <a:ext cx="1705037" cy="1712139"/>
                  </a:xfrm>
                  <a:custGeom>
                    <a:avLst/>
                    <a:gdLst>
                      <a:gd name="connsiteX0" fmla="*/ 0 w 1705037"/>
                      <a:gd name="connsiteY0" fmla="*/ 1590010 h 1712139"/>
                      <a:gd name="connsiteX1" fmla="*/ 0 w 1705037"/>
                      <a:gd name="connsiteY1" fmla="*/ 0 h 1712139"/>
                      <a:gd name="connsiteX2" fmla="*/ 3 w 1705037"/>
                      <a:gd name="connsiteY2" fmla="*/ 0 h 1712139"/>
                      <a:gd name="connsiteX3" fmla="*/ 1705037 w 1705037"/>
                      <a:gd name="connsiteY3" fmla="*/ 1705034 h 1712139"/>
                      <a:gd name="connsiteX4" fmla="*/ 1704678 w 1705037"/>
                      <a:gd name="connsiteY4" fmla="*/ 1712138 h 1712139"/>
                      <a:gd name="connsiteX5" fmla="*/ 329421 w 1705037"/>
                      <a:gd name="connsiteY5" fmla="*/ 1712138 h 1712139"/>
                      <a:gd name="connsiteX6" fmla="*/ 329421 w 1705037"/>
                      <a:gd name="connsiteY6" fmla="*/ 1712139 h 1712139"/>
                      <a:gd name="connsiteX7" fmla="*/ 122133 w 1705037"/>
                      <a:gd name="connsiteY7" fmla="*/ 1712139 h 1712139"/>
                      <a:gd name="connsiteX8" fmla="*/ 74596 w 1705037"/>
                      <a:gd name="connsiteY8" fmla="*/ 1702542 h 1712139"/>
                      <a:gd name="connsiteX9" fmla="*/ 9597 w 1705037"/>
                      <a:gd name="connsiteY9" fmla="*/ 1637543 h 1712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05037" h="1712139">
                        <a:moveTo>
                          <a:pt x="0" y="1590010"/>
                        </a:moveTo>
                        <a:lnTo>
                          <a:pt x="0" y="0"/>
                        </a:lnTo>
                        <a:lnTo>
                          <a:pt x="3" y="0"/>
                        </a:lnTo>
                        <a:cubicBezTo>
                          <a:pt x="941668" y="0"/>
                          <a:pt x="1705037" y="763369"/>
                          <a:pt x="1705037" y="1705034"/>
                        </a:cubicBezTo>
                        <a:lnTo>
                          <a:pt x="1704678" y="1712138"/>
                        </a:lnTo>
                        <a:lnTo>
                          <a:pt x="329421" y="1712138"/>
                        </a:lnTo>
                        <a:lnTo>
                          <a:pt x="329421" y="1712139"/>
                        </a:lnTo>
                        <a:lnTo>
                          <a:pt x="122133" y="1712139"/>
                        </a:lnTo>
                        <a:lnTo>
                          <a:pt x="74596" y="1702542"/>
                        </a:lnTo>
                        <a:cubicBezTo>
                          <a:pt x="45371" y="1690181"/>
                          <a:pt x="21958" y="1666768"/>
                          <a:pt x="9597" y="16375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ECAAA9C1-4355-46C1-BA3E-00E337799C4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7553" y="2853948"/>
                    <a:ext cx="1275954" cy="1283059"/>
                  </a:xfrm>
                  <a:custGeom>
                    <a:avLst/>
                    <a:gdLst>
                      <a:gd name="connsiteX0" fmla="*/ 0 w 1275954"/>
                      <a:gd name="connsiteY0" fmla="*/ 1160922 h 1283059"/>
                      <a:gd name="connsiteX1" fmla="*/ 0 w 1275954"/>
                      <a:gd name="connsiteY1" fmla="*/ 0 h 1283059"/>
                      <a:gd name="connsiteX2" fmla="*/ 2 w 1275954"/>
                      <a:gd name="connsiteY2" fmla="*/ 0 h 1283059"/>
                      <a:gd name="connsiteX3" fmla="*/ 1275954 w 1275954"/>
                      <a:gd name="connsiteY3" fmla="*/ 1275953 h 1283059"/>
                      <a:gd name="connsiteX4" fmla="*/ 1275596 w 1275954"/>
                      <a:gd name="connsiteY4" fmla="*/ 1283058 h 1283059"/>
                      <a:gd name="connsiteX5" fmla="*/ 329421 w 1275954"/>
                      <a:gd name="connsiteY5" fmla="*/ 1283058 h 1283059"/>
                      <a:gd name="connsiteX6" fmla="*/ 329421 w 1275954"/>
                      <a:gd name="connsiteY6" fmla="*/ 1283059 h 1283059"/>
                      <a:gd name="connsiteX7" fmla="*/ 122137 w 1275954"/>
                      <a:gd name="connsiteY7" fmla="*/ 1283059 h 1283059"/>
                      <a:gd name="connsiteX8" fmla="*/ 74597 w 1275954"/>
                      <a:gd name="connsiteY8" fmla="*/ 1273461 h 1283059"/>
                      <a:gd name="connsiteX9" fmla="*/ 9598 w 1275954"/>
                      <a:gd name="connsiteY9" fmla="*/ 1208462 h 128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75954" h="1283059">
                        <a:moveTo>
                          <a:pt x="0" y="1160922"/>
                        </a:moveTo>
                        <a:lnTo>
                          <a:pt x="0" y="0"/>
                        </a:lnTo>
                        <a:lnTo>
                          <a:pt x="2" y="0"/>
                        </a:lnTo>
                        <a:cubicBezTo>
                          <a:pt x="704690" y="0"/>
                          <a:pt x="1275954" y="571264"/>
                          <a:pt x="1275954" y="1275953"/>
                        </a:cubicBezTo>
                        <a:lnTo>
                          <a:pt x="1275596" y="1283058"/>
                        </a:lnTo>
                        <a:lnTo>
                          <a:pt x="329421" y="1283058"/>
                        </a:lnTo>
                        <a:lnTo>
                          <a:pt x="329421" y="1283059"/>
                        </a:lnTo>
                        <a:lnTo>
                          <a:pt x="122137" y="1283059"/>
                        </a:lnTo>
                        <a:lnTo>
                          <a:pt x="74597" y="1273461"/>
                        </a:lnTo>
                        <a:cubicBezTo>
                          <a:pt x="45372" y="1261100"/>
                          <a:pt x="21959" y="1237687"/>
                          <a:pt x="9598" y="12084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B7280F6F-5BE8-4DA1-A131-25B6AD8058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335609" y="2855894"/>
                    <a:ext cx="771934" cy="775150"/>
                  </a:xfrm>
                  <a:custGeom>
                    <a:avLst/>
                    <a:gdLst>
                      <a:gd name="connsiteX0" fmla="*/ 0 w 771934"/>
                      <a:gd name="connsiteY0" fmla="*/ 653021 h 775150"/>
                      <a:gd name="connsiteX1" fmla="*/ 0 w 771934"/>
                      <a:gd name="connsiteY1" fmla="*/ 0 h 775150"/>
                      <a:gd name="connsiteX2" fmla="*/ 1 w 771934"/>
                      <a:gd name="connsiteY2" fmla="*/ 0 h 775150"/>
                      <a:gd name="connsiteX3" fmla="*/ 771934 w 771934"/>
                      <a:gd name="connsiteY3" fmla="*/ 771933 h 775150"/>
                      <a:gd name="connsiteX4" fmla="*/ 771772 w 771934"/>
                      <a:gd name="connsiteY4" fmla="*/ 775150 h 775150"/>
                      <a:gd name="connsiteX5" fmla="*/ 149141 w 771934"/>
                      <a:gd name="connsiteY5" fmla="*/ 775150 h 775150"/>
                      <a:gd name="connsiteX6" fmla="*/ 149141 w 771934"/>
                      <a:gd name="connsiteY6" fmla="*/ 775150 h 775150"/>
                      <a:gd name="connsiteX7" fmla="*/ 122133 w 771934"/>
                      <a:gd name="connsiteY7" fmla="*/ 775150 h 775150"/>
                      <a:gd name="connsiteX8" fmla="*/ 74596 w 771934"/>
                      <a:gd name="connsiteY8" fmla="*/ 765553 h 775150"/>
                      <a:gd name="connsiteX9" fmla="*/ 9597 w 771934"/>
                      <a:gd name="connsiteY9" fmla="*/ 700554 h 775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71934" h="775150">
                        <a:moveTo>
                          <a:pt x="0" y="653021"/>
                        </a:moveTo>
                        <a:lnTo>
                          <a:pt x="0" y="0"/>
                        </a:lnTo>
                        <a:lnTo>
                          <a:pt x="1" y="0"/>
                        </a:lnTo>
                        <a:cubicBezTo>
                          <a:pt x="426329" y="0"/>
                          <a:pt x="771934" y="345606"/>
                          <a:pt x="771934" y="771933"/>
                        </a:cubicBezTo>
                        <a:lnTo>
                          <a:pt x="771772" y="775150"/>
                        </a:lnTo>
                        <a:lnTo>
                          <a:pt x="149141" y="775150"/>
                        </a:lnTo>
                        <a:lnTo>
                          <a:pt x="149141" y="775150"/>
                        </a:lnTo>
                        <a:lnTo>
                          <a:pt x="122133" y="775150"/>
                        </a:lnTo>
                        <a:lnTo>
                          <a:pt x="74596" y="765553"/>
                        </a:lnTo>
                        <a:cubicBezTo>
                          <a:pt x="45371" y="753192"/>
                          <a:pt x="21958" y="729779"/>
                          <a:pt x="9597" y="70055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190500" sx="102000" sy="102000" algn="ctr" rotWithShape="0">
                      <a:prstClr val="black">
                        <a:alpha val="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B91786FC-9DE1-43A5-93DE-8D32612613C4}"/>
                  </a:ext>
                </a:extLst>
              </p:cNvPr>
              <p:cNvGrpSpPr/>
              <p:nvPr/>
            </p:nvGrpSpPr>
            <p:grpSpPr>
              <a:xfrm>
                <a:off x="1131988" y="1356290"/>
                <a:ext cx="2598474" cy="1312239"/>
                <a:chOff x="1069014" y="984404"/>
                <a:chExt cx="2598474" cy="1312239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13E6AA9-0828-44AB-9B2D-A91114C69EA5}"/>
                    </a:ext>
                  </a:extLst>
                </p:cNvPr>
                <p:cNvSpPr txBox="1"/>
                <p:nvPr/>
              </p:nvSpPr>
              <p:spPr>
                <a:xfrm>
                  <a:off x="1069014" y="1539513"/>
                  <a:ext cx="2598474" cy="7571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1600" dirty="0">
                      <a:solidFill>
                        <a:schemeClr val="bg1"/>
                      </a:solidFill>
                    </a:rPr>
                    <a:t>Suppression de cellules vides/</a:t>
                  </a:r>
                  <a:r>
                    <a:rPr lang="en-US" sz="1600" dirty="0" err="1">
                      <a:solidFill>
                        <a:schemeClr val="bg1"/>
                      </a:solidFill>
                    </a:rPr>
                    <a:t>lignes</a:t>
                  </a:r>
                  <a:r>
                    <a:rPr lang="en-US" sz="1600" dirty="0">
                      <a:solidFill>
                        <a:schemeClr val="bg1"/>
                      </a:solidFill>
                    </a:rPr>
                    <a:t> qui </a:t>
                  </a:r>
                  <a:r>
                    <a:rPr lang="en-US" sz="1600" dirty="0" err="1">
                      <a:solidFill>
                        <a:schemeClr val="bg1"/>
                      </a:solidFill>
                    </a:rPr>
                    <a:t>contiennet</a:t>
                  </a:r>
                  <a:r>
                    <a:rPr lang="en-US" sz="1600" dirty="0">
                      <a:solidFill>
                        <a:schemeClr val="bg1"/>
                      </a:solidFill>
                    </a:rPr>
                    <a:t> des </a:t>
                  </a:r>
                  <a:r>
                    <a:rPr lang="en-US" sz="1600" dirty="0" err="1">
                      <a:solidFill>
                        <a:schemeClr val="bg1"/>
                      </a:solidFill>
                    </a:rPr>
                    <a:t>valeurs</a:t>
                  </a:r>
                  <a:r>
                    <a:rPr lang="en-US" sz="1600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1600" dirty="0" err="1">
                      <a:solidFill>
                        <a:schemeClr val="bg1"/>
                      </a:solidFill>
                    </a:rPr>
                    <a:t>manquantes</a:t>
                  </a:r>
                  <a:r>
                    <a:rPr lang="en-US" sz="1600" dirty="0">
                      <a:solidFill>
                        <a:schemeClr val="bg1"/>
                      </a:solidFill>
                    </a:rPr>
                    <a:t>.</a:t>
                  </a:r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pic>
              <p:nvPicPr>
                <p:cNvPr id="164" name="Picture 163">
                  <a:extLst>
                    <a:ext uri="{FF2B5EF4-FFF2-40B4-BE49-F238E27FC236}">
                      <a16:creationId xmlns:a16="http://schemas.microsoft.com/office/drawing/2014/main" id="{CA55F455-0AFC-4CB7-98BC-67AF369EF2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233" y="984404"/>
                  <a:ext cx="481976" cy="48197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799A8B7A-51AE-4A5F-A6F1-724F18547F52}"/>
              </a:ext>
            </a:extLst>
          </p:cNvPr>
          <p:cNvSpPr/>
          <p:nvPr/>
        </p:nvSpPr>
        <p:spPr>
          <a:xfrm rot="9900000">
            <a:off x="726416" y="5572796"/>
            <a:ext cx="360907" cy="332545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F0053DAD-60F8-4EB2-909F-02CB91937C1C}"/>
              </a:ext>
            </a:extLst>
          </p:cNvPr>
          <p:cNvSpPr/>
          <p:nvPr/>
        </p:nvSpPr>
        <p:spPr>
          <a:xfrm rot="13576169">
            <a:off x="6315163" y="524608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BDB911F-46B3-46C4-98AE-6B6CDB4EB19C}"/>
              </a:ext>
            </a:extLst>
          </p:cNvPr>
          <p:cNvSpPr txBox="1"/>
          <p:nvPr/>
        </p:nvSpPr>
        <p:spPr>
          <a:xfrm>
            <a:off x="11390615" y="6465460"/>
            <a:ext cx="62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b="1">
                <a:solidFill>
                  <a:srgbClr val="FFFFFF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pPr algn="ctr"/>
              <a:t>14</a:t>
            </a:fld>
            <a:endParaRPr lang="id-ID" sz="1200" b="1" dirty="0">
              <a:solidFill>
                <a:srgbClr val="FFFFFF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pic>
        <p:nvPicPr>
          <p:cNvPr id="189" name="Picture Placeholder 188">
            <a:extLst>
              <a:ext uri="{FF2B5EF4-FFF2-40B4-BE49-F238E27FC236}">
                <a16:creationId xmlns:a16="http://schemas.microsoft.com/office/drawing/2014/main" id="{C0F69D16-DCCC-4471-9EA3-2811BA70C8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2" b="8892"/>
          <a:stretch>
            <a:fillRect/>
          </a:stretch>
        </p:blipFill>
        <p:spPr/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CF0B7154-63BC-47A3-8194-CFCDEC29F57D}"/>
              </a:ext>
            </a:extLst>
          </p:cNvPr>
          <p:cNvSpPr/>
          <p:nvPr/>
        </p:nvSpPr>
        <p:spPr>
          <a:xfrm>
            <a:off x="4701309" y="6465460"/>
            <a:ext cx="2697018" cy="19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108480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29167E-6 7.40741E-7 L 0.00534 0.05764 " pathEditMode="relative" rAng="0" ptsTypes="AA">
                                      <p:cBhvr>
                                        <p:cTn id="13" dur="1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287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33333E-6 4.07407E-6 L -0.01706 -0.04329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65" grpId="0" animBg="1"/>
      <p:bldP spid="165" grpId="1" animBg="1"/>
      <p:bldP spid="166" grpId="0" animBg="1"/>
      <p:bldP spid="16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A7739-6001-A20D-AC87-914EEBDC5EBC}"/>
              </a:ext>
            </a:extLst>
          </p:cNvPr>
          <p:cNvSpPr/>
          <p:nvPr/>
        </p:nvSpPr>
        <p:spPr>
          <a:xfrm>
            <a:off x="4748719" y="6352162"/>
            <a:ext cx="2694562" cy="36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D52F527-AFC8-417A-90A2-109C71A54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7" y="136186"/>
            <a:ext cx="5714883" cy="3905249"/>
          </a:xfrm>
          <a:prstGeom prst="rect">
            <a:avLst/>
          </a:prstGeom>
        </p:spPr>
      </p:pic>
      <p:pic>
        <p:nvPicPr>
          <p:cNvPr id="1028" name="Picture 4" descr="Aucune description disponible.">
            <a:extLst>
              <a:ext uri="{FF2B5EF4-FFF2-40B4-BE49-F238E27FC236}">
                <a16:creationId xmlns:a16="http://schemas.microsoft.com/office/drawing/2014/main" id="{B83DCA87-7629-4DC3-A6BC-26A38323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0" y="2131037"/>
            <a:ext cx="6125183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72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A7739-6001-A20D-AC87-914EEBDC5EBC}"/>
              </a:ext>
            </a:extLst>
          </p:cNvPr>
          <p:cNvSpPr/>
          <p:nvPr/>
        </p:nvSpPr>
        <p:spPr>
          <a:xfrm>
            <a:off x="4748719" y="6352162"/>
            <a:ext cx="2694562" cy="36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2050" name="Picture 2" descr="Aucune description disponible.">
            <a:extLst>
              <a:ext uri="{FF2B5EF4-FFF2-40B4-BE49-F238E27FC236}">
                <a16:creationId xmlns:a16="http://schemas.microsoft.com/office/drawing/2014/main" id="{CB9A4A47-9704-4BA4-83AE-3E781205B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24" y="1027522"/>
            <a:ext cx="10454324" cy="482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46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00C43C-0DC6-4436-B51F-91817B3D049D}"/>
              </a:ext>
            </a:extLst>
          </p:cNvPr>
          <p:cNvSpPr/>
          <p:nvPr/>
        </p:nvSpPr>
        <p:spPr>
          <a:xfrm>
            <a:off x="4701309" y="6465460"/>
            <a:ext cx="2697018" cy="19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1B405E1-AA29-4157-8A11-80D4B661F0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14044" r="-10636" b="8396"/>
          <a:stretch/>
        </p:blipFill>
        <p:spPr>
          <a:xfrm>
            <a:off x="4" y="0"/>
            <a:ext cx="8766267" cy="685800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02E276-A7A1-43FD-867B-18D491448F28}"/>
              </a:ext>
            </a:extLst>
          </p:cNvPr>
          <p:cNvGrpSpPr/>
          <p:nvPr/>
        </p:nvGrpSpPr>
        <p:grpSpPr>
          <a:xfrm>
            <a:off x="5972461" y="4067288"/>
            <a:ext cx="5483886" cy="1205458"/>
            <a:chOff x="6010561" y="3652683"/>
            <a:chExt cx="5483886" cy="120545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71ECD6-3CEB-49BD-AD6C-A194A7C4E7A4}"/>
                </a:ext>
              </a:extLst>
            </p:cNvPr>
            <p:cNvGrpSpPr/>
            <p:nvPr/>
          </p:nvGrpSpPr>
          <p:grpSpPr>
            <a:xfrm>
              <a:off x="6010561" y="3652683"/>
              <a:ext cx="328616" cy="366167"/>
              <a:chOff x="6612211" y="3814400"/>
              <a:chExt cx="328616" cy="36616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404623A-F525-4679-868D-0A67CF8359F1}"/>
                  </a:ext>
                </a:extLst>
              </p:cNvPr>
              <p:cNvSpPr/>
              <p:nvPr/>
            </p:nvSpPr>
            <p:spPr>
              <a:xfrm rot="5400000">
                <a:off x="6600141" y="3885460"/>
                <a:ext cx="307177" cy="283037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8795F9C-2A22-433C-BE3D-5F99C6804607}"/>
                  </a:ext>
                </a:extLst>
              </p:cNvPr>
              <p:cNvSpPr/>
              <p:nvPr/>
            </p:nvSpPr>
            <p:spPr>
              <a:xfrm rot="5400000">
                <a:off x="6648273" y="3826366"/>
                <a:ext cx="304519" cy="28058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8A86CC-7FB8-4129-9BEF-3DDAB36C1CFB}"/>
                </a:ext>
              </a:extLst>
            </p:cNvPr>
            <p:cNvSpPr/>
            <p:nvPr/>
          </p:nvSpPr>
          <p:spPr>
            <a:xfrm>
              <a:off x="6648773" y="3652683"/>
              <a:ext cx="4845674" cy="1205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23047"/>
                  </a:solidFill>
                  <a:effectLst/>
                  <a:uLnTx/>
                  <a:uFillTx/>
                  <a:latin typeface="Poppins"/>
                  <a:ea typeface="+mn-ea"/>
                  <a:cs typeface="Poppins" panose="00000500000000000000" pitchFamily="2" charset="0"/>
                </a:rPr>
                <a:t>ETL: Ex</a:t>
              </a:r>
              <a:r>
                <a:rPr lang="en-US" sz="4000" b="1" dirty="0">
                  <a:solidFill>
                    <a:srgbClr val="023047"/>
                  </a:solidFill>
                  <a:latin typeface="Poppins"/>
                  <a:cs typeface="Poppins" panose="00000500000000000000" pitchFamily="2" charset="0"/>
                </a:rPr>
                <a:t>tract transform load 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Poppins"/>
                <a:ea typeface="+mn-ea"/>
                <a:cs typeface="Poppins" panose="00000500000000000000" pitchFamily="2" charset="0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DBB501-E2F1-480A-985F-B3A3B62AF262}"/>
              </a:ext>
            </a:extLst>
          </p:cNvPr>
          <p:cNvCxnSpPr/>
          <p:nvPr/>
        </p:nvCxnSpPr>
        <p:spPr>
          <a:xfrm>
            <a:off x="7337508" y="3268908"/>
            <a:ext cx="4009915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553B802-485F-4598-BD75-DC0F8CCF2CD3}"/>
              </a:ext>
            </a:extLst>
          </p:cNvPr>
          <p:cNvGrpSpPr/>
          <p:nvPr/>
        </p:nvGrpSpPr>
        <p:grpSpPr>
          <a:xfrm>
            <a:off x="7337509" y="915820"/>
            <a:ext cx="2168166" cy="2353087"/>
            <a:chOff x="7337509" y="915820"/>
            <a:chExt cx="2168166" cy="23530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2A80E4-5839-488D-BE57-FBDE5026FE33}"/>
                </a:ext>
              </a:extLst>
            </p:cNvPr>
            <p:cNvGrpSpPr/>
            <p:nvPr/>
          </p:nvGrpSpPr>
          <p:grpSpPr>
            <a:xfrm>
              <a:off x="7337509" y="915820"/>
              <a:ext cx="2168166" cy="2353087"/>
              <a:chOff x="7337509" y="915820"/>
              <a:chExt cx="2168166" cy="2353087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D57503C-554D-417F-8833-78D01DFE95A9}"/>
                  </a:ext>
                </a:extLst>
              </p:cNvPr>
              <p:cNvSpPr/>
              <p:nvPr/>
            </p:nvSpPr>
            <p:spPr>
              <a:xfrm rot="5400000">
                <a:off x="7245048" y="1008281"/>
                <a:ext cx="2353087" cy="2168166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EE13B8-1243-4012-8670-4B114EA68C67}"/>
                  </a:ext>
                </a:extLst>
              </p:cNvPr>
              <p:cNvGrpSpPr/>
              <p:nvPr/>
            </p:nvGrpSpPr>
            <p:grpSpPr>
              <a:xfrm>
                <a:off x="7768981" y="1478206"/>
                <a:ext cx="1573411" cy="1279343"/>
                <a:chOff x="782442" y="1962149"/>
                <a:chExt cx="418521" cy="340300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E74E8DE-256C-4374-B852-B0F5F8073542}"/>
                    </a:ext>
                  </a:extLst>
                </p:cNvPr>
                <p:cNvSpPr/>
                <p:nvPr/>
              </p:nvSpPr>
              <p:spPr>
                <a:xfrm rot="5400000">
                  <a:off x="905856" y="2007342"/>
                  <a:ext cx="307177" cy="283037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85000"/>
                      <a:alpha val="60000"/>
                    </a:schemeClr>
                  </a:solidFill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B0D2577-0BD5-4445-A445-653D8B469875}"/>
                    </a:ext>
                  </a:extLst>
                </p:cNvPr>
                <p:cNvSpPr/>
                <p:nvPr/>
              </p:nvSpPr>
              <p:spPr>
                <a:xfrm rot="5400000">
                  <a:off x="770476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endParaRPr>
                </a:p>
              </p:txBody>
            </p:sp>
          </p:grp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FD42C52-F091-474E-AFF5-13B33EA8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9645" y="1864648"/>
              <a:ext cx="371946" cy="371946"/>
            </a:xfrm>
            <a:prstGeom prst="rect">
              <a:avLst/>
            </a:prstGeom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C43244-E2CB-476D-9938-7F779D53F7B0}"/>
              </a:ext>
            </a:extLst>
          </p:cNvPr>
          <p:cNvSpPr/>
          <p:nvPr/>
        </p:nvSpPr>
        <p:spPr>
          <a:xfrm rot="9900000">
            <a:off x="729377" y="974152"/>
            <a:ext cx="687577" cy="633543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70D145-2579-4747-8E1F-61E472835E0B}"/>
              </a:ext>
            </a:extLst>
          </p:cNvPr>
          <p:cNvSpPr/>
          <p:nvPr/>
        </p:nvSpPr>
        <p:spPr>
          <a:xfrm rot="13576169">
            <a:off x="5086856" y="5094468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4DFA7-9B3A-2C38-F140-9E525DDA055F}"/>
              </a:ext>
            </a:extLst>
          </p:cNvPr>
          <p:cNvSpPr txBox="1"/>
          <p:nvPr/>
        </p:nvSpPr>
        <p:spPr>
          <a:xfrm>
            <a:off x="6565094" y="3179331"/>
            <a:ext cx="1491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rgbClr val="023047"/>
                </a:solidFill>
                <a:latin typeface="+mj-lt"/>
              </a:rPr>
              <a:t>07</a:t>
            </a:r>
            <a:endParaRPr lang="fr-TN" sz="6000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9222723"/>
      </p:ext>
    </p:extLst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4.44444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7 7.40741E-7 L -0.01706 -0.04329 " pathEditMode="relative" rAng="0" ptsTypes="AA">
                                          <p:cBhvr>
                                            <p:cTn id="2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2" grpId="0" animBg="1"/>
          <p:bldP spid="2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4.44444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7 7.40741E-7 L -0.01706 -0.04329 " pathEditMode="relative" rAng="0" ptsTypes="AA">
                                          <p:cBhvr>
                                            <p:cTn id="2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2" grpId="0" animBg="1"/>
          <p:bldP spid="22" grpId="1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4720755-4855-62AC-A3F7-6DA45F592089}"/>
              </a:ext>
            </a:extLst>
          </p:cNvPr>
          <p:cNvSpPr/>
          <p:nvPr/>
        </p:nvSpPr>
        <p:spPr>
          <a:xfrm rot="10800000">
            <a:off x="-3629137" y="-6575491"/>
            <a:ext cx="8257698" cy="7608768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17F6E0-FD1D-4934-DC40-76DA32A14EDA}"/>
              </a:ext>
            </a:extLst>
          </p:cNvPr>
          <p:cNvSpPr/>
          <p:nvPr/>
        </p:nvSpPr>
        <p:spPr>
          <a:xfrm>
            <a:off x="3817857" y="3358819"/>
            <a:ext cx="7748832" cy="2966567"/>
          </a:xfrm>
          <a:prstGeom prst="rect">
            <a:avLst/>
          </a:prstGeom>
          <a:solidFill>
            <a:srgbClr val="F0F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D02E8-365D-3763-9257-C350A57FC61B}"/>
              </a:ext>
            </a:extLst>
          </p:cNvPr>
          <p:cNvSpPr/>
          <p:nvPr/>
        </p:nvSpPr>
        <p:spPr>
          <a:xfrm>
            <a:off x="6246829" y="120615"/>
            <a:ext cx="1885361" cy="3160897"/>
          </a:xfrm>
          <a:prstGeom prst="rect">
            <a:avLst/>
          </a:prstGeom>
          <a:solidFill>
            <a:srgbClr val="F0F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E1B0DD-DF9A-9688-384A-1BF2E1FF80C3}"/>
              </a:ext>
            </a:extLst>
          </p:cNvPr>
          <p:cNvSpPr/>
          <p:nvPr/>
        </p:nvSpPr>
        <p:spPr>
          <a:xfrm>
            <a:off x="4628561" y="6457361"/>
            <a:ext cx="2828041" cy="254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9CE0BD-46F6-B7B7-ED60-54B2FE35A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4271"/>
          <a:stretch/>
        </p:blipFill>
        <p:spPr>
          <a:xfrm>
            <a:off x="321013" y="2130357"/>
            <a:ext cx="2393004" cy="2003898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7E4A7DB5-A376-995B-6481-08CE64BE9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98" y="3411653"/>
            <a:ext cx="7369261" cy="2836426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425919E-7C27-5491-09AF-F44BEAB11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29" y="172936"/>
            <a:ext cx="1420928" cy="305625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C63DCB-4E8F-A9DC-B48C-2396E85075DB}"/>
              </a:ext>
            </a:extLst>
          </p:cNvPr>
          <p:cNvSpPr/>
          <p:nvPr/>
        </p:nvSpPr>
        <p:spPr>
          <a:xfrm rot="10800000">
            <a:off x="-6044406" y="5411394"/>
            <a:ext cx="8257698" cy="7608768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1649365-B527-8E74-B82F-D59B2A8ABFC3}"/>
              </a:ext>
            </a:extLst>
          </p:cNvPr>
          <p:cNvSpPr/>
          <p:nvPr/>
        </p:nvSpPr>
        <p:spPr>
          <a:xfrm rot="12943455">
            <a:off x="7933853" y="-4473828"/>
            <a:ext cx="8257698" cy="7608768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979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A7739-6001-A20D-AC87-914EEBDC5EBC}"/>
              </a:ext>
            </a:extLst>
          </p:cNvPr>
          <p:cNvSpPr/>
          <p:nvPr/>
        </p:nvSpPr>
        <p:spPr>
          <a:xfrm>
            <a:off x="4748719" y="6352162"/>
            <a:ext cx="2694562" cy="36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19FAB-154E-1F0D-A272-04DB4F8AF755}"/>
              </a:ext>
            </a:extLst>
          </p:cNvPr>
          <p:cNvSpPr txBox="1"/>
          <p:nvPr/>
        </p:nvSpPr>
        <p:spPr>
          <a:xfrm>
            <a:off x="337555" y="2691423"/>
            <a:ext cx="6163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rgbClr val="023047"/>
                </a:solidFill>
                <a:latin typeface="+mj-lt"/>
              </a:rPr>
              <a:t>Opérationnel Data Store (ODS)</a:t>
            </a:r>
            <a:endParaRPr lang="fr-TN" sz="5400" dirty="0">
              <a:solidFill>
                <a:srgbClr val="023047"/>
              </a:solidFill>
              <a:latin typeface="+mj-lt"/>
            </a:endParaRPr>
          </a:p>
        </p:txBody>
      </p:sp>
      <p:pic>
        <p:nvPicPr>
          <p:cNvPr id="26" name="Picture 2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CFF6BDC7-1F75-60CE-1607-07560ABD3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81" y="785009"/>
            <a:ext cx="5105725" cy="56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2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67431-3CA6-5778-D5B3-EC4211A058C5}"/>
              </a:ext>
            </a:extLst>
          </p:cNvPr>
          <p:cNvSpPr txBox="1"/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28A093-D1AD-4C1B-00EE-FD271671CDCC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01-contexte </a:t>
            </a:r>
            <a:r>
              <a:rPr lang="en-US" sz="2000" dirty="0" err="1"/>
              <a:t>général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02-Problématiques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03-objectif du </a:t>
            </a:r>
            <a:r>
              <a:rPr lang="en-US" sz="2000" dirty="0" err="1"/>
              <a:t>projet</a:t>
            </a:r>
            <a:r>
              <a:rPr lang="en-US" sz="2000" dirty="0"/>
              <a:t>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04-Besoin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05-Méthodologie de travail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06-Les </a:t>
            </a:r>
            <a:r>
              <a:rPr lang="en-US" sz="2000" dirty="0" err="1"/>
              <a:t>outils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07-ETL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08-Dashboard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09- data science</a:t>
            </a:r>
          </a:p>
        </p:txBody>
      </p:sp>
      <p:pic>
        <p:nvPicPr>
          <p:cNvPr id="8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A8919AFB-AC5E-43FC-CA5E-0DD34EE224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6800986" y="1069398"/>
            <a:ext cx="4747547" cy="474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9063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61265-5631-61AA-D316-10B28AAA0E8A}"/>
              </a:ext>
            </a:extLst>
          </p:cNvPr>
          <p:cNvSpPr/>
          <p:nvPr/>
        </p:nvSpPr>
        <p:spPr>
          <a:xfrm>
            <a:off x="4722829" y="6391373"/>
            <a:ext cx="2677212" cy="311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B50576-1611-B759-5C66-96C35677CAD4}"/>
              </a:ext>
            </a:extLst>
          </p:cNvPr>
          <p:cNvGrpSpPr/>
          <p:nvPr/>
        </p:nvGrpSpPr>
        <p:grpSpPr>
          <a:xfrm>
            <a:off x="122933" y="756501"/>
            <a:ext cx="11946134" cy="5344998"/>
            <a:chOff x="-149111" y="747074"/>
            <a:chExt cx="11946134" cy="5344998"/>
          </a:xfrm>
        </p:grpSpPr>
        <p:pic>
          <p:nvPicPr>
            <p:cNvPr id="4" name="Picture 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DCAFD6A2-66D7-D131-2609-27DB93FA0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38" t="15502" b="33"/>
            <a:stretch/>
          </p:blipFill>
          <p:spPr>
            <a:xfrm>
              <a:off x="-149111" y="747074"/>
              <a:ext cx="5558722" cy="5344998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54A5EAB4-5D11-2FED-D8AC-76FA3D37F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1" b="4766"/>
            <a:stretch/>
          </p:blipFill>
          <p:spPr>
            <a:xfrm>
              <a:off x="5503495" y="747074"/>
              <a:ext cx="6293528" cy="53449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E6CDA0-659B-50DC-22BA-9B9C87866621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23047"/>
                </a:solidFill>
                <a:latin typeface="+mj-lt"/>
              </a:rPr>
              <a:t>Job </a:t>
            </a:r>
            <a:r>
              <a:rPr lang="fr-FR" sz="4000" b="1" dirty="0" err="1">
                <a:solidFill>
                  <a:srgbClr val="023047"/>
                </a:solidFill>
                <a:latin typeface="+mj-lt"/>
              </a:rPr>
              <a:t>yt</a:t>
            </a:r>
            <a:r>
              <a:rPr lang="fr-FR" sz="4000" b="1" dirty="0">
                <a:solidFill>
                  <a:srgbClr val="023047"/>
                </a:solidFill>
                <a:latin typeface="+mj-lt"/>
              </a:rPr>
              <a:t>_ data 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3627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61265-5631-61AA-D316-10B28AAA0E8A}"/>
              </a:ext>
            </a:extLst>
          </p:cNvPr>
          <p:cNvSpPr/>
          <p:nvPr/>
        </p:nvSpPr>
        <p:spPr>
          <a:xfrm>
            <a:off x="4722829" y="6391373"/>
            <a:ext cx="2677212" cy="311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6CDA0-659B-50DC-22BA-9B9C87866621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23047"/>
                </a:solidFill>
                <a:latin typeface="+mj-lt"/>
              </a:rPr>
              <a:t>Job </a:t>
            </a:r>
            <a:r>
              <a:rPr lang="fr-FR" sz="4000" b="1" dirty="0" err="1">
                <a:solidFill>
                  <a:srgbClr val="023047"/>
                </a:solidFill>
                <a:latin typeface="+mj-lt"/>
              </a:rPr>
              <a:t>category</a:t>
            </a:r>
            <a:r>
              <a:rPr lang="fr-FR" sz="4000" b="1" dirty="0">
                <a:solidFill>
                  <a:srgbClr val="023047"/>
                </a:solidFill>
                <a:latin typeface="+mj-lt"/>
              </a:rPr>
              <a:t> 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2B651-4673-DFA8-8958-7676CB81CF76}"/>
              </a:ext>
            </a:extLst>
          </p:cNvPr>
          <p:cNvGrpSpPr/>
          <p:nvPr/>
        </p:nvGrpSpPr>
        <p:grpSpPr>
          <a:xfrm>
            <a:off x="365966" y="838986"/>
            <a:ext cx="11180410" cy="5410986"/>
            <a:chOff x="912193" y="1256998"/>
            <a:chExt cx="11180410" cy="5410986"/>
          </a:xfrm>
        </p:grpSpPr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A9926909-C48F-420D-2AC1-DC94AD1572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9" t="16142" b="4651"/>
            <a:stretch/>
          </p:blipFill>
          <p:spPr>
            <a:xfrm>
              <a:off x="912193" y="1256998"/>
              <a:ext cx="5016739" cy="5410986"/>
            </a:xfrm>
            <a:prstGeom prst="rect">
              <a:avLst/>
            </a:prstGeom>
          </p:spPr>
        </p:pic>
        <p:pic>
          <p:nvPicPr>
            <p:cNvPr id="10" name="Picture 9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747D7DAF-66D7-DA4E-240C-8D8A71AA4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52"/>
            <a:stretch/>
          </p:blipFill>
          <p:spPr>
            <a:xfrm>
              <a:off x="6381944" y="1256998"/>
              <a:ext cx="5710659" cy="5410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598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C60B56-1742-B11F-A3B1-6C56C44A41A3}"/>
              </a:ext>
            </a:extLst>
          </p:cNvPr>
          <p:cNvSpPr/>
          <p:nvPr/>
        </p:nvSpPr>
        <p:spPr>
          <a:xfrm>
            <a:off x="4732256" y="6429080"/>
            <a:ext cx="2780907" cy="254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0AF1A-2AB7-AFF0-F96B-7876D15BB14B}"/>
              </a:ext>
            </a:extLst>
          </p:cNvPr>
          <p:cNvSpPr txBox="1"/>
          <p:nvPr/>
        </p:nvSpPr>
        <p:spPr>
          <a:xfrm>
            <a:off x="834272" y="1451728"/>
            <a:ext cx="107465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23047"/>
                </a:solidFill>
                <a:latin typeface="+mj-lt"/>
              </a:rPr>
              <a:t>Dim_temps(</a:t>
            </a:r>
            <a:r>
              <a:rPr lang="fr-FR" sz="3200" u="sng" dirty="0">
                <a:solidFill>
                  <a:srgbClr val="023047"/>
                </a:solidFill>
                <a:latin typeface="+mj-lt"/>
              </a:rPr>
              <a:t>id_temps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, date, </a:t>
            </a:r>
            <a:r>
              <a:rPr lang="fr-FR" sz="3200" dirty="0" err="1">
                <a:solidFill>
                  <a:srgbClr val="023047"/>
                </a:solidFill>
                <a:latin typeface="+mj-lt"/>
              </a:rPr>
              <a:t>jours,mois,année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rgbClr val="023047"/>
                </a:solidFill>
                <a:latin typeface="+mj-lt"/>
              </a:rPr>
              <a:t>Dim_lieu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(</a:t>
            </a:r>
            <a:r>
              <a:rPr lang="fr-FR" sz="3200" u="sng" dirty="0" err="1">
                <a:solidFill>
                  <a:srgbClr val="023047"/>
                </a:solidFill>
                <a:latin typeface="+mj-lt"/>
              </a:rPr>
              <a:t>id_lieu</a:t>
            </a:r>
            <a:r>
              <a:rPr lang="fr-FR" sz="3200" dirty="0" err="1">
                <a:solidFill>
                  <a:srgbClr val="023047"/>
                </a:solidFill>
                <a:latin typeface="+mj-lt"/>
              </a:rPr>
              <a:t>,location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rgbClr val="023047"/>
                </a:solidFill>
                <a:latin typeface="+mj-lt"/>
              </a:rPr>
              <a:t>Dim_vidéo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(</a:t>
            </a:r>
            <a:r>
              <a:rPr lang="fr-FR" sz="3200" u="sng" dirty="0" err="1">
                <a:solidFill>
                  <a:srgbClr val="023047"/>
                </a:solidFill>
                <a:latin typeface="+mj-lt"/>
              </a:rPr>
              <a:t>id_video</a:t>
            </a:r>
            <a:r>
              <a:rPr lang="fr-FR" sz="3200" dirty="0" err="1">
                <a:solidFill>
                  <a:srgbClr val="023047"/>
                </a:solidFill>
                <a:latin typeface="+mj-lt"/>
              </a:rPr>
              <a:t>,video_id,title,category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>
                <a:solidFill>
                  <a:srgbClr val="023047"/>
                </a:solidFill>
                <a:latin typeface="+mj-lt"/>
              </a:rPr>
              <a:t>Dim_chaine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(</a:t>
            </a:r>
            <a:r>
              <a:rPr lang="fr-FR" sz="3200" u="sng" dirty="0" err="1">
                <a:solidFill>
                  <a:srgbClr val="023047"/>
                </a:solidFill>
                <a:latin typeface="+mj-lt"/>
              </a:rPr>
              <a:t>id_chaine</a:t>
            </a:r>
            <a:r>
              <a:rPr lang="fr-FR" sz="3200" dirty="0" err="1">
                <a:solidFill>
                  <a:srgbClr val="023047"/>
                </a:solidFill>
                <a:latin typeface="+mj-lt"/>
              </a:rPr>
              <a:t>,channel_title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rgbClr val="023047"/>
                </a:solidFill>
                <a:latin typeface="+mj-lt"/>
              </a:rPr>
              <a:t>Fait(</a:t>
            </a:r>
            <a:r>
              <a:rPr lang="fr-FR" sz="3200" u="sng" dirty="0">
                <a:solidFill>
                  <a:srgbClr val="023047"/>
                </a:solidFill>
                <a:latin typeface="+mj-lt"/>
              </a:rPr>
              <a:t>id_temps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,</a:t>
            </a:r>
            <a:r>
              <a:rPr lang="fr-FR" sz="3200" u="sng" dirty="0">
                <a:solidFill>
                  <a:srgbClr val="023047"/>
                </a:solidFill>
                <a:latin typeface="+mj-lt"/>
              </a:rPr>
              <a:t>id_lieu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,</a:t>
            </a:r>
            <a:r>
              <a:rPr lang="fr-FR" sz="3200" u="sng" dirty="0">
                <a:solidFill>
                  <a:srgbClr val="023047"/>
                </a:solidFill>
                <a:latin typeface="+mj-lt"/>
              </a:rPr>
              <a:t>id_video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,</a:t>
            </a:r>
            <a:r>
              <a:rPr lang="fr-FR" sz="3200" u="sng" dirty="0">
                <a:solidFill>
                  <a:srgbClr val="023047"/>
                </a:solidFill>
                <a:latin typeface="+mj-lt"/>
              </a:rPr>
              <a:t>id_chaine</a:t>
            </a:r>
            <a:r>
              <a:rPr lang="fr-FR" sz="3200" dirty="0">
                <a:solidFill>
                  <a:srgbClr val="023047"/>
                </a:solidFill>
                <a:latin typeface="+mj-lt"/>
              </a:rPr>
              <a:t>,views,likes,dislikes,comment_count)</a:t>
            </a:r>
            <a:endParaRPr lang="fr-TN" sz="3200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3049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2E72C-1C0F-DBE6-903C-EE05FAAE4A8B}"/>
              </a:ext>
            </a:extLst>
          </p:cNvPr>
          <p:cNvSpPr/>
          <p:nvPr/>
        </p:nvSpPr>
        <p:spPr>
          <a:xfrm>
            <a:off x="4617720" y="6355080"/>
            <a:ext cx="2926080" cy="35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7525089-EBE1-1579-9A55-0A216498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1519237"/>
            <a:ext cx="64865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28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A7739-6001-A20D-AC87-914EEBDC5EBC}"/>
              </a:ext>
            </a:extLst>
          </p:cNvPr>
          <p:cNvSpPr/>
          <p:nvPr/>
        </p:nvSpPr>
        <p:spPr>
          <a:xfrm>
            <a:off x="4748719" y="6352162"/>
            <a:ext cx="2694562" cy="369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19FAB-154E-1F0D-A272-04DB4F8AF755}"/>
              </a:ext>
            </a:extLst>
          </p:cNvPr>
          <p:cNvSpPr txBox="1"/>
          <p:nvPr/>
        </p:nvSpPr>
        <p:spPr>
          <a:xfrm>
            <a:off x="108955" y="2736502"/>
            <a:ext cx="6163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rgbClr val="023047"/>
                </a:solidFill>
                <a:latin typeface="+mj-lt"/>
              </a:rPr>
              <a:t>Data </a:t>
            </a:r>
            <a:r>
              <a:rPr lang="fr-FR" sz="5400" dirty="0" err="1">
                <a:solidFill>
                  <a:srgbClr val="023047"/>
                </a:solidFill>
                <a:latin typeface="+mj-lt"/>
              </a:rPr>
              <a:t>WareHouse</a:t>
            </a:r>
            <a:endParaRPr lang="fr-FR" sz="5400" dirty="0">
              <a:solidFill>
                <a:srgbClr val="023047"/>
              </a:solidFill>
              <a:latin typeface="+mj-lt"/>
            </a:endParaRPr>
          </a:p>
          <a:p>
            <a:pPr algn="ctr"/>
            <a:r>
              <a:rPr lang="fr-FR" sz="5400" dirty="0">
                <a:solidFill>
                  <a:srgbClr val="023047"/>
                </a:solidFill>
                <a:latin typeface="+mj-lt"/>
              </a:rPr>
              <a:t>(DW)</a:t>
            </a:r>
            <a:endParaRPr lang="fr-TN" sz="5400" dirty="0">
              <a:solidFill>
                <a:srgbClr val="023047"/>
              </a:solidFill>
              <a:latin typeface="+mj-lt"/>
            </a:endParaRPr>
          </a:p>
        </p:txBody>
      </p:sp>
      <p:pic>
        <p:nvPicPr>
          <p:cNvPr id="26" name="Picture 25" descr="A picture containing cup, indoor&#10;&#10;Description automatically generated">
            <a:extLst>
              <a:ext uri="{FF2B5EF4-FFF2-40B4-BE49-F238E27FC236}">
                <a16:creationId xmlns:a16="http://schemas.microsoft.com/office/drawing/2014/main" id="{CFF6BDC7-1F75-60CE-1607-07560ABD3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81" y="785009"/>
            <a:ext cx="5105725" cy="56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44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61265-5631-61AA-D316-10B28AAA0E8A}"/>
              </a:ext>
            </a:extLst>
          </p:cNvPr>
          <p:cNvSpPr/>
          <p:nvPr/>
        </p:nvSpPr>
        <p:spPr>
          <a:xfrm>
            <a:off x="4722829" y="6391373"/>
            <a:ext cx="2677212" cy="311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6CDA0-659B-50DC-22BA-9B9C87866621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023047"/>
                </a:solidFill>
                <a:latin typeface="+mj-lt"/>
              </a:rPr>
              <a:t>Dim_chaine</a:t>
            </a:r>
            <a:r>
              <a:rPr lang="fr-FR" sz="4000" b="1" dirty="0">
                <a:solidFill>
                  <a:srgbClr val="023047"/>
                </a:solidFill>
                <a:latin typeface="+mj-lt"/>
              </a:rPr>
              <a:t> 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69FC94B-BD8F-88F0-6A28-0CEAD7990C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3" t="15483"/>
          <a:stretch/>
        </p:blipFill>
        <p:spPr>
          <a:xfrm>
            <a:off x="339685" y="1122455"/>
            <a:ext cx="5621990" cy="2753750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EDF10D-9E79-4819-66E7-95C64C410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5" y="4211378"/>
            <a:ext cx="5621990" cy="2179995"/>
          </a:xfrm>
          <a:prstGeom prst="rect">
            <a:avLst/>
          </a:prstGeom>
        </p:spPr>
      </p:pic>
      <p:pic>
        <p:nvPicPr>
          <p:cNvPr id="12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51BD1B1-B200-9ABD-FE19-9B6AEFAC1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45" y="1433540"/>
            <a:ext cx="5621990" cy="49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6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61265-5631-61AA-D316-10B28AAA0E8A}"/>
              </a:ext>
            </a:extLst>
          </p:cNvPr>
          <p:cNvSpPr/>
          <p:nvPr/>
        </p:nvSpPr>
        <p:spPr>
          <a:xfrm>
            <a:off x="4722829" y="6391373"/>
            <a:ext cx="2677212" cy="311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6CDA0-659B-50DC-22BA-9B9C87866621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023047"/>
                </a:solidFill>
                <a:latin typeface="+mj-lt"/>
              </a:rPr>
              <a:t>Dim_lieu</a:t>
            </a:r>
            <a:r>
              <a:rPr lang="fr-FR" sz="4000" b="1" dirty="0">
                <a:solidFill>
                  <a:srgbClr val="023047"/>
                </a:solidFill>
                <a:latin typeface="+mj-lt"/>
              </a:rPr>
              <a:t> 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82925C-E347-1793-16C7-C1CC9394717E}"/>
              </a:ext>
            </a:extLst>
          </p:cNvPr>
          <p:cNvGrpSpPr/>
          <p:nvPr/>
        </p:nvGrpSpPr>
        <p:grpSpPr>
          <a:xfrm>
            <a:off x="296995" y="807405"/>
            <a:ext cx="11712125" cy="5410515"/>
            <a:chOff x="1351720" y="-633761"/>
            <a:chExt cx="18614988" cy="5956439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C75511F-5754-C1F0-5DDF-D4F59E013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5" t="-951" r="-125" b="2390"/>
            <a:stretch/>
          </p:blipFill>
          <p:spPr>
            <a:xfrm>
              <a:off x="1351720" y="-629989"/>
              <a:ext cx="7995596" cy="5835225"/>
            </a:xfrm>
            <a:prstGeom prst="rect">
              <a:avLst/>
            </a:prstGeom>
          </p:spPr>
        </p:pic>
        <p:pic>
          <p:nvPicPr>
            <p:cNvPr id="9" name="Picture 8" descr="Graphical user interface, application, Word&#10;&#10;Description automatically generated">
              <a:extLst>
                <a:ext uri="{FF2B5EF4-FFF2-40B4-BE49-F238E27FC236}">
                  <a16:creationId xmlns:a16="http://schemas.microsoft.com/office/drawing/2014/main" id="{38F52E6C-CBDF-96DA-056A-CA9CDC5D2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1286" y="-633761"/>
              <a:ext cx="9815422" cy="5956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89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61265-5631-61AA-D316-10B28AAA0E8A}"/>
              </a:ext>
            </a:extLst>
          </p:cNvPr>
          <p:cNvSpPr/>
          <p:nvPr/>
        </p:nvSpPr>
        <p:spPr>
          <a:xfrm>
            <a:off x="4722829" y="6391373"/>
            <a:ext cx="2677212" cy="311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6CDA0-659B-50DC-22BA-9B9C87866621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023047"/>
                </a:solidFill>
                <a:latin typeface="+mj-lt"/>
              </a:rPr>
              <a:t>Dim_temps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B6ACC4-DC9F-0617-489D-D14159D66EC6}"/>
              </a:ext>
            </a:extLst>
          </p:cNvPr>
          <p:cNvGrpSpPr/>
          <p:nvPr/>
        </p:nvGrpSpPr>
        <p:grpSpPr>
          <a:xfrm>
            <a:off x="434155" y="1209982"/>
            <a:ext cx="11578685" cy="5018621"/>
            <a:chOff x="3292851" y="1456717"/>
            <a:chExt cx="11578685" cy="5018621"/>
          </a:xfrm>
        </p:grpSpPr>
        <p:pic>
          <p:nvPicPr>
            <p:cNvPr id="4" name="Picture 3" descr="Text&#10;&#10;Description automatically generated">
              <a:extLst>
                <a:ext uri="{FF2B5EF4-FFF2-40B4-BE49-F238E27FC236}">
                  <a16:creationId xmlns:a16="http://schemas.microsoft.com/office/drawing/2014/main" id="{112D4DBE-C239-8210-84A2-907815E9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0" t="15250" r="4125" b="15950"/>
            <a:stretch/>
          </p:blipFill>
          <p:spPr>
            <a:xfrm>
              <a:off x="3292851" y="1456717"/>
              <a:ext cx="5372285" cy="2971800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86ED2CD-7A77-40BB-6FCD-C753FA257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0131" y="1456717"/>
              <a:ext cx="5951405" cy="5018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2979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61265-5631-61AA-D316-10B28AAA0E8A}"/>
              </a:ext>
            </a:extLst>
          </p:cNvPr>
          <p:cNvSpPr/>
          <p:nvPr/>
        </p:nvSpPr>
        <p:spPr>
          <a:xfrm>
            <a:off x="4722829" y="6391373"/>
            <a:ext cx="2677212" cy="311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6CDA0-659B-50DC-22BA-9B9C87866621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023047"/>
                </a:solidFill>
                <a:latin typeface="+mj-lt"/>
              </a:rPr>
              <a:t>Dim_video</a:t>
            </a:r>
            <a:r>
              <a:rPr lang="fr-FR" sz="4000" b="1" dirty="0">
                <a:solidFill>
                  <a:srgbClr val="023047"/>
                </a:solidFill>
                <a:latin typeface="+mj-lt"/>
              </a:rPr>
              <a:t> 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69626C-F1F1-F246-22F7-19BED2CBDA2C}"/>
              </a:ext>
            </a:extLst>
          </p:cNvPr>
          <p:cNvGrpSpPr/>
          <p:nvPr/>
        </p:nvGrpSpPr>
        <p:grpSpPr>
          <a:xfrm>
            <a:off x="292152" y="633245"/>
            <a:ext cx="11607696" cy="5671401"/>
            <a:chOff x="1206552" y="69365"/>
            <a:chExt cx="11607696" cy="5671401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D6FC5E1E-67A0-4A13-A5F7-2DCE57DFF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46" t="10171" r="3824" b="6699"/>
            <a:stretch/>
          </p:blipFill>
          <p:spPr>
            <a:xfrm>
              <a:off x="1206552" y="392857"/>
              <a:ext cx="5011368" cy="5261183"/>
            </a:xfrm>
            <a:prstGeom prst="rect">
              <a:avLst/>
            </a:prstGeom>
          </p:spPr>
        </p:pic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ECD87DD-35B7-AF10-2549-7A30CED2C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003" y="69365"/>
              <a:ext cx="6237245" cy="5671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24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61265-5631-61AA-D316-10B28AAA0E8A}"/>
              </a:ext>
            </a:extLst>
          </p:cNvPr>
          <p:cNvSpPr/>
          <p:nvPr/>
        </p:nvSpPr>
        <p:spPr>
          <a:xfrm>
            <a:off x="4722829" y="6391373"/>
            <a:ext cx="2677212" cy="311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6CDA0-659B-50DC-22BA-9B9C87866621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23047"/>
                </a:solidFill>
                <a:latin typeface="+mj-lt"/>
              </a:rPr>
              <a:t>Fait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D85B29-0ED6-4E9A-CF02-77BE15F01815}"/>
              </a:ext>
            </a:extLst>
          </p:cNvPr>
          <p:cNvGrpSpPr/>
          <p:nvPr/>
        </p:nvGrpSpPr>
        <p:grpSpPr>
          <a:xfrm>
            <a:off x="157006" y="908361"/>
            <a:ext cx="11455874" cy="5367446"/>
            <a:chOff x="166024" y="507109"/>
            <a:chExt cx="15039901" cy="5353601"/>
          </a:xfrm>
        </p:grpSpPr>
        <p:pic>
          <p:nvPicPr>
            <p:cNvPr id="4" name="Picture 3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AB0E7282-C30C-ED73-61FD-B7C392F1E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00" t="15883" r="4013" b="11614"/>
            <a:stretch/>
          </p:blipFill>
          <p:spPr>
            <a:xfrm>
              <a:off x="166024" y="609194"/>
              <a:ext cx="6676594" cy="5251516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5862513-C8A6-ADCE-A812-C536FEB04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856" y="507109"/>
              <a:ext cx="7820069" cy="5353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257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00C43C-0DC6-4436-B51F-91817B3D049D}"/>
              </a:ext>
            </a:extLst>
          </p:cNvPr>
          <p:cNvSpPr/>
          <p:nvPr/>
        </p:nvSpPr>
        <p:spPr>
          <a:xfrm>
            <a:off x="4701309" y="6465460"/>
            <a:ext cx="2697018" cy="19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1B405E1-AA29-4157-8A11-80D4B661F0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" b="1105"/>
          <a:stretch>
            <a:fillRect/>
          </a:stretch>
        </p:blipFill>
        <p:spPr/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02E276-A7A1-43FD-867B-18D491448F28}"/>
              </a:ext>
            </a:extLst>
          </p:cNvPr>
          <p:cNvGrpSpPr/>
          <p:nvPr/>
        </p:nvGrpSpPr>
        <p:grpSpPr>
          <a:xfrm>
            <a:off x="5972461" y="4067288"/>
            <a:ext cx="5483886" cy="2996961"/>
            <a:chOff x="6010561" y="3652683"/>
            <a:chExt cx="5483886" cy="29969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71ECD6-3CEB-49BD-AD6C-A194A7C4E7A4}"/>
                </a:ext>
              </a:extLst>
            </p:cNvPr>
            <p:cNvGrpSpPr/>
            <p:nvPr/>
          </p:nvGrpSpPr>
          <p:grpSpPr>
            <a:xfrm>
              <a:off x="6010561" y="3652683"/>
              <a:ext cx="328616" cy="366167"/>
              <a:chOff x="6612211" y="3814400"/>
              <a:chExt cx="328616" cy="36616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404623A-F525-4679-868D-0A67CF8359F1}"/>
                  </a:ext>
                </a:extLst>
              </p:cNvPr>
              <p:cNvSpPr/>
              <p:nvPr/>
            </p:nvSpPr>
            <p:spPr>
              <a:xfrm rot="5400000">
                <a:off x="6600141" y="3885460"/>
                <a:ext cx="307177" cy="283037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8795F9C-2A22-433C-BE3D-5F99C6804607}"/>
                  </a:ext>
                </a:extLst>
              </p:cNvPr>
              <p:cNvSpPr/>
              <p:nvPr/>
            </p:nvSpPr>
            <p:spPr>
              <a:xfrm rot="5400000">
                <a:off x="6648273" y="3826366"/>
                <a:ext cx="304519" cy="28058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8A86CC-7FB8-4129-9BEF-3DDAB36C1CFB}"/>
                </a:ext>
              </a:extLst>
            </p:cNvPr>
            <p:cNvSpPr/>
            <p:nvPr/>
          </p:nvSpPr>
          <p:spPr>
            <a:xfrm>
              <a:off x="6648773" y="3652683"/>
              <a:ext cx="4845674" cy="6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dirty="0" err="1">
                  <a:solidFill>
                    <a:srgbClr val="023047"/>
                  </a:solidFill>
                  <a:latin typeface="Poppins"/>
                  <a:cs typeface="Poppins" panose="00000500000000000000" pitchFamily="2" charset="0"/>
                </a:rPr>
                <a:t>Contexte</a:t>
              </a:r>
              <a:r>
                <a:rPr lang="en-US" sz="4000" b="1" dirty="0">
                  <a:solidFill>
                    <a:srgbClr val="023047"/>
                  </a:solidFill>
                  <a:latin typeface="Poppins"/>
                  <a:cs typeface="Poppins" panose="00000500000000000000" pitchFamily="2" charset="0"/>
                </a:rPr>
                <a:t> </a:t>
              </a:r>
              <a:r>
                <a:rPr lang="en-US" sz="4000" b="1" dirty="0" err="1">
                  <a:solidFill>
                    <a:srgbClr val="023047"/>
                  </a:solidFill>
                  <a:latin typeface="Poppins"/>
                  <a:cs typeface="Poppins" panose="00000500000000000000" pitchFamily="2" charset="0"/>
                </a:rPr>
                <a:t>général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Poppins"/>
                <a:ea typeface="+mn-ea"/>
                <a:cs typeface="Poppins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061EA0-0B43-4C14-9714-96B754FD6339}"/>
                </a:ext>
              </a:extLst>
            </p:cNvPr>
            <p:cNvSpPr txBox="1"/>
            <p:nvPr/>
          </p:nvSpPr>
          <p:spPr>
            <a:xfrm>
              <a:off x="6603194" y="4341320"/>
              <a:ext cx="487320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800" b="0" i="0" u="none" strike="noStrike" dirty="0">
                  <a:solidFill>
                    <a:srgbClr val="000000"/>
                  </a:solidFill>
                  <a:effectLst/>
                  <a:latin typeface="Caveat"/>
                </a:rPr>
                <a:t>Malgré les outils communs utilisés par les créateurs de contenu, on remarque toujours que seules certaines vidéos apparaissent dans le </a:t>
              </a:r>
              <a:r>
                <a:rPr lang="fr-FR" sz="1800" b="0" i="0" u="none" strike="noStrike" dirty="0" err="1">
                  <a:solidFill>
                    <a:srgbClr val="000000"/>
                  </a:solidFill>
                  <a:effectLst/>
                  <a:latin typeface="Caveat"/>
                </a:rPr>
                <a:t>feed</a:t>
              </a:r>
              <a:r>
                <a:rPr lang="fr-FR" sz="1800" b="0" i="0" u="none" strike="noStrike" dirty="0">
                  <a:solidFill>
                    <a:srgbClr val="000000"/>
                  </a:solidFill>
                  <a:effectLst/>
                  <a:latin typeface="Caveat"/>
                </a:rPr>
                <a:t> des vidéos les plus populaires.</a:t>
              </a:r>
              <a:endParaRPr lang="fr-FR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800" b="0" i="0" u="none" strike="noStrike" dirty="0">
                  <a:solidFill>
                    <a:srgbClr val="000000"/>
                  </a:solidFill>
                  <a:effectLst/>
                  <a:latin typeface="Caveat"/>
                </a:rPr>
                <a:t>cette base de données “ </a:t>
              </a:r>
              <a:r>
                <a:rPr lang="fr-FR" sz="1800" b="0" i="0" u="none" strike="noStrike" dirty="0" err="1">
                  <a:solidFill>
                    <a:srgbClr val="000000"/>
                  </a:solidFill>
                  <a:effectLst/>
                  <a:latin typeface="Caveat"/>
                </a:rPr>
                <a:t>trending</a:t>
              </a:r>
              <a:r>
                <a:rPr lang="fr-FR" sz="1800" b="0" i="0" u="none" strike="noStrike" dirty="0">
                  <a:solidFill>
                    <a:srgbClr val="000000"/>
                  </a:solidFill>
                  <a:effectLst/>
                  <a:latin typeface="Caveat"/>
                </a:rPr>
                <a:t> </a:t>
              </a:r>
              <a:r>
                <a:rPr lang="fr-FR" sz="1800" b="0" i="0" u="none" strike="noStrike" dirty="0" err="1">
                  <a:solidFill>
                    <a:srgbClr val="000000"/>
                  </a:solidFill>
                  <a:effectLst/>
                  <a:latin typeface="Caveat"/>
                </a:rPr>
                <a:t>youtube</a:t>
              </a:r>
              <a:r>
                <a:rPr lang="fr-FR" sz="1800" b="0" i="0" u="none" strike="noStrike" dirty="0">
                  <a:solidFill>
                    <a:srgbClr val="000000"/>
                  </a:solidFill>
                  <a:effectLst/>
                  <a:latin typeface="Caveat"/>
                </a:rPr>
                <a:t> </a:t>
              </a:r>
              <a:r>
                <a:rPr lang="fr-FR" sz="1800" b="0" i="0" u="none" strike="noStrike" dirty="0" err="1">
                  <a:solidFill>
                    <a:srgbClr val="000000"/>
                  </a:solidFill>
                  <a:effectLst/>
                  <a:latin typeface="Caveat"/>
                </a:rPr>
                <a:t>video</a:t>
              </a:r>
              <a:r>
                <a:rPr lang="fr-FR" sz="1800" b="0" i="0" u="none" strike="noStrike" dirty="0">
                  <a:solidFill>
                    <a:srgbClr val="000000"/>
                  </a:solidFill>
                  <a:effectLst/>
                  <a:latin typeface="Caveat"/>
                </a:rPr>
                <a:t>”  va nous aider à décoder la situation.</a:t>
              </a:r>
              <a:endParaRPr lang="fr-FR" b="0" dirty="0">
                <a:effectLst/>
              </a:endParaRPr>
            </a:p>
            <a:p>
              <a:br>
                <a:rPr lang="fr-FR" dirty="0"/>
              </a:b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DBB501-E2F1-480A-985F-B3A3B62AF262}"/>
              </a:ext>
            </a:extLst>
          </p:cNvPr>
          <p:cNvCxnSpPr/>
          <p:nvPr/>
        </p:nvCxnSpPr>
        <p:spPr>
          <a:xfrm>
            <a:off x="7337508" y="3268908"/>
            <a:ext cx="4009915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553B802-485F-4598-BD75-DC0F8CCF2CD3}"/>
              </a:ext>
            </a:extLst>
          </p:cNvPr>
          <p:cNvGrpSpPr/>
          <p:nvPr/>
        </p:nvGrpSpPr>
        <p:grpSpPr>
          <a:xfrm>
            <a:off x="7337509" y="915820"/>
            <a:ext cx="2168166" cy="2353087"/>
            <a:chOff x="7337509" y="915820"/>
            <a:chExt cx="2168166" cy="23530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2A80E4-5839-488D-BE57-FBDE5026FE33}"/>
                </a:ext>
              </a:extLst>
            </p:cNvPr>
            <p:cNvGrpSpPr/>
            <p:nvPr/>
          </p:nvGrpSpPr>
          <p:grpSpPr>
            <a:xfrm>
              <a:off x="7337509" y="915820"/>
              <a:ext cx="2168166" cy="2353087"/>
              <a:chOff x="7337509" y="915820"/>
              <a:chExt cx="2168166" cy="2353087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D57503C-554D-417F-8833-78D01DFE95A9}"/>
                  </a:ext>
                </a:extLst>
              </p:cNvPr>
              <p:cNvSpPr/>
              <p:nvPr/>
            </p:nvSpPr>
            <p:spPr>
              <a:xfrm rot="5400000">
                <a:off x="7245048" y="1008281"/>
                <a:ext cx="2353087" cy="2168166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EE13B8-1243-4012-8670-4B114EA68C67}"/>
                  </a:ext>
                </a:extLst>
              </p:cNvPr>
              <p:cNvGrpSpPr/>
              <p:nvPr/>
            </p:nvGrpSpPr>
            <p:grpSpPr>
              <a:xfrm>
                <a:off x="7768981" y="1478206"/>
                <a:ext cx="1573411" cy="1279343"/>
                <a:chOff x="782442" y="1962149"/>
                <a:chExt cx="418521" cy="340300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E74E8DE-256C-4374-B852-B0F5F8073542}"/>
                    </a:ext>
                  </a:extLst>
                </p:cNvPr>
                <p:cNvSpPr/>
                <p:nvPr/>
              </p:nvSpPr>
              <p:spPr>
                <a:xfrm rot="5400000">
                  <a:off x="905856" y="2007342"/>
                  <a:ext cx="307177" cy="283037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85000"/>
                      <a:alpha val="60000"/>
                    </a:schemeClr>
                  </a:solidFill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B0D2577-0BD5-4445-A445-653D8B469875}"/>
                    </a:ext>
                  </a:extLst>
                </p:cNvPr>
                <p:cNvSpPr/>
                <p:nvPr/>
              </p:nvSpPr>
              <p:spPr>
                <a:xfrm rot="5400000">
                  <a:off x="770476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endParaRPr>
                </a:p>
              </p:txBody>
            </p:sp>
          </p:grp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FD42C52-F091-474E-AFF5-13B33EA8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9645" y="1864648"/>
              <a:ext cx="371946" cy="371946"/>
            </a:xfrm>
            <a:prstGeom prst="rect">
              <a:avLst/>
            </a:prstGeom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C43244-E2CB-476D-9938-7F779D53F7B0}"/>
              </a:ext>
            </a:extLst>
          </p:cNvPr>
          <p:cNvSpPr/>
          <p:nvPr/>
        </p:nvSpPr>
        <p:spPr>
          <a:xfrm rot="9900000">
            <a:off x="729377" y="974152"/>
            <a:ext cx="687577" cy="633543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70D145-2579-4747-8E1F-61E472835E0B}"/>
              </a:ext>
            </a:extLst>
          </p:cNvPr>
          <p:cNvSpPr/>
          <p:nvPr/>
        </p:nvSpPr>
        <p:spPr>
          <a:xfrm rot="13576169">
            <a:off x="5086856" y="5094468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4DFA7-9B3A-2C38-F140-9E525DDA055F}"/>
              </a:ext>
            </a:extLst>
          </p:cNvPr>
          <p:cNvSpPr txBox="1"/>
          <p:nvPr/>
        </p:nvSpPr>
        <p:spPr>
          <a:xfrm>
            <a:off x="6565094" y="3179331"/>
            <a:ext cx="1491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rgbClr val="023047"/>
                </a:solidFill>
                <a:latin typeface="+mj-lt"/>
              </a:rPr>
              <a:t>01</a:t>
            </a:r>
            <a:endParaRPr lang="fr-TN" sz="6000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9106452"/>
      </p:ext>
    </p:extLst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4.44444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7 7.40741E-7 L -0.01706 -0.04329 " pathEditMode="relative" rAng="0" ptsTypes="AA">
                                          <p:cBhvr>
                                            <p:cTn id="2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2" grpId="0" animBg="1"/>
          <p:bldP spid="2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4.44444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7 7.40741E-7 L -0.01706 -0.04329 " pathEditMode="relative" rAng="0" ptsTypes="AA">
                                          <p:cBhvr>
                                            <p:cTn id="2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2" grpId="0" animBg="1"/>
          <p:bldP spid="22" grpId="1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961265-5631-61AA-D316-10B28AAA0E8A}"/>
              </a:ext>
            </a:extLst>
          </p:cNvPr>
          <p:cNvSpPr/>
          <p:nvPr/>
        </p:nvSpPr>
        <p:spPr>
          <a:xfrm>
            <a:off x="4722829" y="6391373"/>
            <a:ext cx="2677212" cy="311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6CDA0-659B-50DC-22BA-9B9C87866621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23047"/>
                </a:solidFill>
                <a:latin typeface="+mj-lt"/>
              </a:rPr>
              <a:t>Jointure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38E8D2-14F8-7267-8456-1B64FFD7ABE5}"/>
              </a:ext>
            </a:extLst>
          </p:cNvPr>
          <p:cNvGrpSpPr/>
          <p:nvPr/>
        </p:nvGrpSpPr>
        <p:grpSpPr>
          <a:xfrm>
            <a:off x="168882" y="756501"/>
            <a:ext cx="11588963" cy="5417394"/>
            <a:chOff x="4558002" y="766198"/>
            <a:chExt cx="11588963" cy="5417394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3D7D4D1E-4A0D-5AB5-E6E1-AB60A401F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99" t="8410" r="5750" b="29739"/>
            <a:stretch/>
          </p:blipFill>
          <p:spPr>
            <a:xfrm>
              <a:off x="4558002" y="766198"/>
              <a:ext cx="5248652" cy="5361383"/>
            </a:xfrm>
            <a:prstGeom prst="rect">
              <a:avLst/>
            </a:prstGeom>
          </p:spPr>
        </p:pic>
        <p:pic>
          <p:nvPicPr>
            <p:cNvPr id="9" name="Picture 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1CE0A5D-FB88-2968-09E8-B3BB9CD4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306" y="766198"/>
              <a:ext cx="6126659" cy="5417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515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00C43C-0DC6-4436-B51F-91817B3D049D}"/>
              </a:ext>
            </a:extLst>
          </p:cNvPr>
          <p:cNvSpPr/>
          <p:nvPr/>
        </p:nvSpPr>
        <p:spPr>
          <a:xfrm>
            <a:off x="4701309" y="6465460"/>
            <a:ext cx="2697018" cy="19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1B405E1-AA29-4157-8A11-80D4B661F0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14044" r="-10636" b="8396"/>
          <a:stretch/>
        </p:blipFill>
        <p:spPr>
          <a:xfrm>
            <a:off x="4" y="0"/>
            <a:ext cx="8766267" cy="685800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02E276-A7A1-43FD-867B-18D491448F28}"/>
              </a:ext>
            </a:extLst>
          </p:cNvPr>
          <p:cNvGrpSpPr/>
          <p:nvPr/>
        </p:nvGrpSpPr>
        <p:grpSpPr>
          <a:xfrm>
            <a:off x="5972461" y="4067288"/>
            <a:ext cx="5483886" cy="651460"/>
            <a:chOff x="6010561" y="3652683"/>
            <a:chExt cx="5483886" cy="6514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71ECD6-3CEB-49BD-AD6C-A194A7C4E7A4}"/>
                </a:ext>
              </a:extLst>
            </p:cNvPr>
            <p:cNvGrpSpPr/>
            <p:nvPr/>
          </p:nvGrpSpPr>
          <p:grpSpPr>
            <a:xfrm>
              <a:off x="6010561" y="3652683"/>
              <a:ext cx="328616" cy="366167"/>
              <a:chOff x="6612211" y="3814400"/>
              <a:chExt cx="328616" cy="36616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404623A-F525-4679-868D-0A67CF8359F1}"/>
                  </a:ext>
                </a:extLst>
              </p:cNvPr>
              <p:cNvSpPr/>
              <p:nvPr/>
            </p:nvSpPr>
            <p:spPr>
              <a:xfrm rot="5400000">
                <a:off x="6600141" y="3885460"/>
                <a:ext cx="307177" cy="283037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8795F9C-2A22-433C-BE3D-5F99C6804607}"/>
                  </a:ext>
                </a:extLst>
              </p:cNvPr>
              <p:cNvSpPr/>
              <p:nvPr/>
            </p:nvSpPr>
            <p:spPr>
              <a:xfrm rot="5400000">
                <a:off x="6648273" y="3826366"/>
                <a:ext cx="304519" cy="28058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8A86CC-7FB8-4129-9BEF-3DDAB36C1CFB}"/>
                </a:ext>
              </a:extLst>
            </p:cNvPr>
            <p:cNvSpPr/>
            <p:nvPr/>
          </p:nvSpPr>
          <p:spPr>
            <a:xfrm>
              <a:off x="6648773" y="3652683"/>
              <a:ext cx="4845674" cy="6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dirty="0">
                  <a:solidFill>
                    <a:srgbClr val="023047"/>
                  </a:solidFill>
                  <a:latin typeface="Poppins"/>
                  <a:cs typeface="Poppins" panose="00000500000000000000" pitchFamily="2" charset="0"/>
                </a:rPr>
                <a:t>Dashboard 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Poppins"/>
                <a:ea typeface="+mn-ea"/>
                <a:cs typeface="Poppins" panose="00000500000000000000" pitchFamily="2" charset="0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DBB501-E2F1-480A-985F-B3A3B62AF262}"/>
              </a:ext>
            </a:extLst>
          </p:cNvPr>
          <p:cNvCxnSpPr/>
          <p:nvPr/>
        </p:nvCxnSpPr>
        <p:spPr>
          <a:xfrm>
            <a:off x="7337508" y="3268908"/>
            <a:ext cx="4009915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553B802-485F-4598-BD75-DC0F8CCF2CD3}"/>
              </a:ext>
            </a:extLst>
          </p:cNvPr>
          <p:cNvGrpSpPr/>
          <p:nvPr/>
        </p:nvGrpSpPr>
        <p:grpSpPr>
          <a:xfrm>
            <a:off x="7337509" y="915820"/>
            <a:ext cx="2168166" cy="2353087"/>
            <a:chOff x="7337509" y="915820"/>
            <a:chExt cx="2168166" cy="23530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2A80E4-5839-488D-BE57-FBDE5026FE33}"/>
                </a:ext>
              </a:extLst>
            </p:cNvPr>
            <p:cNvGrpSpPr/>
            <p:nvPr/>
          </p:nvGrpSpPr>
          <p:grpSpPr>
            <a:xfrm>
              <a:off x="7337509" y="915820"/>
              <a:ext cx="2168166" cy="2353087"/>
              <a:chOff x="7337509" y="915820"/>
              <a:chExt cx="2168166" cy="2353087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D57503C-554D-417F-8833-78D01DFE95A9}"/>
                  </a:ext>
                </a:extLst>
              </p:cNvPr>
              <p:cNvSpPr/>
              <p:nvPr/>
            </p:nvSpPr>
            <p:spPr>
              <a:xfrm rot="5400000">
                <a:off x="7245048" y="1008281"/>
                <a:ext cx="2353087" cy="2168166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EE13B8-1243-4012-8670-4B114EA68C67}"/>
                  </a:ext>
                </a:extLst>
              </p:cNvPr>
              <p:cNvGrpSpPr/>
              <p:nvPr/>
            </p:nvGrpSpPr>
            <p:grpSpPr>
              <a:xfrm>
                <a:off x="7768981" y="1478206"/>
                <a:ext cx="1573411" cy="1279343"/>
                <a:chOff x="782442" y="1962149"/>
                <a:chExt cx="418521" cy="340300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E74E8DE-256C-4374-B852-B0F5F8073542}"/>
                    </a:ext>
                  </a:extLst>
                </p:cNvPr>
                <p:cNvSpPr/>
                <p:nvPr/>
              </p:nvSpPr>
              <p:spPr>
                <a:xfrm rot="5400000">
                  <a:off x="905856" y="2007342"/>
                  <a:ext cx="307177" cy="283037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85000"/>
                      <a:alpha val="60000"/>
                    </a:schemeClr>
                  </a:solidFill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B0D2577-0BD5-4445-A445-653D8B469875}"/>
                    </a:ext>
                  </a:extLst>
                </p:cNvPr>
                <p:cNvSpPr/>
                <p:nvPr/>
              </p:nvSpPr>
              <p:spPr>
                <a:xfrm rot="5400000">
                  <a:off x="770476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endParaRPr>
                </a:p>
              </p:txBody>
            </p:sp>
          </p:grp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FD42C52-F091-474E-AFF5-13B33EA8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9645" y="1864648"/>
              <a:ext cx="371946" cy="371946"/>
            </a:xfrm>
            <a:prstGeom prst="rect">
              <a:avLst/>
            </a:prstGeom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C43244-E2CB-476D-9938-7F779D53F7B0}"/>
              </a:ext>
            </a:extLst>
          </p:cNvPr>
          <p:cNvSpPr/>
          <p:nvPr/>
        </p:nvSpPr>
        <p:spPr>
          <a:xfrm rot="9900000">
            <a:off x="729377" y="974152"/>
            <a:ext cx="687577" cy="633543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70D145-2579-4747-8E1F-61E472835E0B}"/>
              </a:ext>
            </a:extLst>
          </p:cNvPr>
          <p:cNvSpPr/>
          <p:nvPr/>
        </p:nvSpPr>
        <p:spPr>
          <a:xfrm rot="13576169">
            <a:off x="5086856" y="5094468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4DFA7-9B3A-2C38-F140-9E525DDA055F}"/>
              </a:ext>
            </a:extLst>
          </p:cNvPr>
          <p:cNvSpPr txBox="1"/>
          <p:nvPr/>
        </p:nvSpPr>
        <p:spPr>
          <a:xfrm>
            <a:off x="6565094" y="3179331"/>
            <a:ext cx="1491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rgbClr val="023047"/>
                </a:solidFill>
                <a:latin typeface="+mj-lt"/>
              </a:rPr>
              <a:t>08</a:t>
            </a:r>
            <a:endParaRPr lang="fr-TN" sz="6000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9054076"/>
      </p:ext>
    </p:extLst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4.44444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7 7.40741E-7 L -0.01706 -0.04329 " pathEditMode="relative" rAng="0" ptsTypes="AA">
                                          <p:cBhvr>
                                            <p:cTn id="2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2" grpId="0" animBg="1"/>
          <p:bldP spid="2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4.44444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7 7.40741E-7 L -0.01706 -0.04329 " pathEditMode="relative" rAng="0" ptsTypes="AA">
                                          <p:cBhvr>
                                            <p:cTn id="2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2" grpId="0" animBg="1"/>
          <p:bldP spid="22" grpId="1" animBg="1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4D58BA-58B2-484E-906B-E52300230353}"/>
              </a:ext>
            </a:extLst>
          </p:cNvPr>
          <p:cNvSpPr/>
          <p:nvPr/>
        </p:nvSpPr>
        <p:spPr>
          <a:xfrm>
            <a:off x="4528457" y="6374674"/>
            <a:ext cx="3117669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FA05540-1D95-43F5-BA2C-6BA1F4924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t="18857" r="16643" b="11683"/>
          <a:stretch/>
        </p:blipFill>
        <p:spPr>
          <a:xfrm>
            <a:off x="984068" y="1047206"/>
            <a:ext cx="9805852" cy="47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9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FD5813C-E652-4CA1-B17E-4596FCBDCC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t="18384" r="16303" b="11837"/>
          <a:stretch/>
        </p:blipFill>
        <p:spPr>
          <a:xfrm>
            <a:off x="1088571" y="1140824"/>
            <a:ext cx="9875520" cy="47853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195F9A-9D24-4079-8F6E-288EF92F8C46}"/>
              </a:ext>
            </a:extLst>
          </p:cNvPr>
          <p:cNvSpPr/>
          <p:nvPr/>
        </p:nvSpPr>
        <p:spPr>
          <a:xfrm>
            <a:off x="4746171" y="6453051"/>
            <a:ext cx="2743200" cy="23513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363695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500C43C-0DC6-4436-B51F-91817B3D049D}"/>
              </a:ext>
            </a:extLst>
          </p:cNvPr>
          <p:cNvSpPr/>
          <p:nvPr/>
        </p:nvSpPr>
        <p:spPr>
          <a:xfrm>
            <a:off x="4701309" y="6465460"/>
            <a:ext cx="2697018" cy="19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1B405E1-AA29-4157-8A11-80D4B661F0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6" t="14044" r="-10636" b="8396"/>
          <a:stretch/>
        </p:blipFill>
        <p:spPr>
          <a:xfrm>
            <a:off x="4" y="0"/>
            <a:ext cx="8766267" cy="6858000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02E276-A7A1-43FD-867B-18D491448F28}"/>
              </a:ext>
            </a:extLst>
          </p:cNvPr>
          <p:cNvGrpSpPr/>
          <p:nvPr/>
        </p:nvGrpSpPr>
        <p:grpSpPr>
          <a:xfrm>
            <a:off x="5972461" y="4067288"/>
            <a:ext cx="5483886" cy="651460"/>
            <a:chOff x="6010561" y="3652683"/>
            <a:chExt cx="5483886" cy="6514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C71ECD6-3CEB-49BD-AD6C-A194A7C4E7A4}"/>
                </a:ext>
              </a:extLst>
            </p:cNvPr>
            <p:cNvGrpSpPr/>
            <p:nvPr/>
          </p:nvGrpSpPr>
          <p:grpSpPr>
            <a:xfrm>
              <a:off x="6010561" y="3652683"/>
              <a:ext cx="328616" cy="366167"/>
              <a:chOff x="6612211" y="3814400"/>
              <a:chExt cx="328616" cy="36616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404623A-F525-4679-868D-0A67CF8359F1}"/>
                  </a:ext>
                </a:extLst>
              </p:cNvPr>
              <p:cNvSpPr/>
              <p:nvPr/>
            </p:nvSpPr>
            <p:spPr>
              <a:xfrm rot="5400000">
                <a:off x="6600141" y="3885460"/>
                <a:ext cx="307177" cy="283037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8795F9C-2A22-433C-BE3D-5F99C6804607}"/>
                  </a:ext>
                </a:extLst>
              </p:cNvPr>
              <p:cNvSpPr/>
              <p:nvPr/>
            </p:nvSpPr>
            <p:spPr>
              <a:xfrm rot="5400000">
                <a:off x="6648273" y="3826366"/>
                <a:ext cx="304519" cy="28058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8A86CC-7FB8-4129-9BEF-3DDAB36C1CFB}"/>
                </a:ext>
              </a:extLst>
            </p:cNvPr>
            <p:cNvSpPr/>
            <p:nvPr/>
          </p:nvSpPr>
          <p:spPr>
            <a:xfrm>
              <a:off x="6648773" y="3652683"/>
              <a:ext cx="4845674" cy="65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dirty="0">
                  <a:solidFill>
                    <a:srgbClr val="023047"/>
                  </a:solidFill>
                  <a:latin typeface="Poppins"/>
                  <a:cs typeface="Poppins" panose="00000500000000000000" pitchFamily="2" charset="0"/>
                </a:rPr>
                <a:t>Data Science 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Poppins"/>
                <a:ea typeface="+mn-ea"/>
                <a:cs typeface="Poppins" panose="00000500000000000000" pitchFamily="2" charset="0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DBB501-E2F1-480A-985F-B3A3B62AF262}"/>
              </a:ext>
            </a:extLst>
          </p:cNvPr>
          <p:cNvCxnSpPr/>
          <p:nvPr/>
        </p:nvCxnSpPr>
        <p:spPr>
          <a:xfrm>
            <a:off x="7337508" y="3268908"/>
            <a:ext cx="4009915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553B802-485F-4598-BD75-DC0F8CCF2CD3}"/>
              </a:ext>
            </a:extLst>
          </p:cNvPr>
          <p:cNvGrpSpPr/>
          <p:nvPr/>
        </p:nvGrpSpPr>
        <p:grpSpPr>
          <a:xfrm>
            <a:off x="7337509" y="915820"/>
            <a:ext cx="2168166" cy="2353087"/>
            <a:chOff x="7337509" y="915820"/>
            <a:chExt cx="2168166" cy="235308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2A80E4-5839-488D-BE57-FBDE5026FE33}"/>
                </a:ext>
              </a:extLst>
            </p:cNvPr>
            <p:cNvGrpSpPr/>
            <p:nvPr/>
          </p:nvGrpSpPr>
          <p:grpSpPr>
            <a:xfrm>
              <a:off x="7337509" y="915820"/>
              <a:ext cx="2168166" cy="2353087"/>
              <a:chOff x="7337509" y="915820"/>
              <a:chExt cx="2168166" cy="2353087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D57503C-554D-417F-8833-78D01DFE95A9}"/>
                  </a:ext>
                </a:extLst>
              </p:cNvPr>
              <p:cNvSpPr/>
              <p:nvPr/>
            </p:nvSpPr>
            <p:spPr>
              <a:xfrm rot="5400000">
                <a:off x="7245048" y="1008281"/>
                <a:ext cx="2353087" cy="2168166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9EE13B8-1243-4012-8670-4B114EA68C67}"/>
                  </a:ext>
                </a:extLst>
              </p:cNvPr>
              <p:cNvGrpSpPr/>
              <p:nvPr/>
            </p:nvGrpSpPr>
            <p:grpSpPr>
              <a:xfrm>
                <a:off x="7768981" y="1478206"/>
                <a:ext cx="1573411" cy="1279343"/>
                <a:chOff x="782442" y="1962149"/>
                <a:chExt cx="418521" cy="340300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E74E8DE-256C-4374-B852-B0F5F8073542}"/>
                    </a:ext>
                  </a:extLst>
                </p:cNvPr>
                <p:cNvSpPr/>
                <p:nvPr/>
              </p:nvSpPr>
              <p:spPr>
                <a:xfrm rot="5400000">
                  <a:off x="905856" y="2007342"/>
                  <a:ext cx="307177" cy="283037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85000"/>
                      <a:alpha val="60000"/>
                    </a:schemeClr>
                  </a:solidFill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EB0D2577-0BD5-4445-A445-653D8B469875}"/>
                    </a:ext>
                  </a:extLst>
                </p:cNvPr>
                <p:cNvSpPr/>
                <p:nvPr/>
              </p:nvSpPr>
              <p:spPr>
                <a:xfrm rot="5400000">
                  <a:off x="770476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endParaRPr>
                </a:p>
              </p:txBody>
            </p:sp>
          </p:grp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FD42C52-F091-474E-AFF5-13B33EA85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49645" y="1864648"/>
              <a:ext cx="371946" cy="371946"/>
            </a:xfrm>
            <a:prstGeom prst="rect">
              <a:avLst/>
            </a:prstGeom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C43244-E2CB-476D-9938-7F779D53F7B0}"/>
              </a:ext>
            </a:extLst>
          </p:cNvPr>
          <p:cNvSpPr/>
          <p:nvPr/>
        </p:nvSpPr>
        <p:spPr>
          <a:xfrm rot="9900000">
            <a:off x="729377" y="974152"/>
            <a:ext cx="687577" cy="633543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E70D145-2579-4747-8E1F-61E472835E0B}"/>
              </a:ext>
            </a:extLst>
          </p:cNvPr>
          <p:cNvSpPr/>
          <p:nvPr/>
        </p:nvSpPr>
        <p:spPr>
          <a:xfrm rot="13576169">
            <a:off x="5086856" y="5094468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4DFA7-9B3A-2C38-F140-9E525DDA055F}"/>
              </a:ext>
            </a:extLst>
          </p:cNvPr>
          <p:cNvSpPr txBox="1"/>
          <p:nvPr/>
        </p:nvSpPr>
        <p:spPr>
          <a:xfrm>
            <a:off x="6565094" y="3179331"/>
            <a:ext cx="1491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rgbClr val="023047"/>
                </a:solidFill>
                <a:latin typeface="+mj-lt"/>
              </a:rPr>
              <a:t>09</a:t>
            </a:r>
            <a:endParaRPr lang="fr-TN" sz="6000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5562697"/>
      </p:ext>
    </p:extLst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4.44444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7 7.40741E-7 L -0.01706 -0.04329 " pathEditMode="relative" rAng="0" ptsTypes="AA">
                                          <p:cBhvr>
                                            <p:cTn id="2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2" grpId="0" animBg="1"/>
          <p:bldP spid="22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8.33333E-7 -4.44444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4.16667E-7 7.40741E-7 L -0.01706 -0.04329 " pathEditMode="relative" rAng="0" ptsTypes="AA">
                                          <p:cBhvr>
                                            <p:cTn id="22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2" grpId="0" animBg="1"/>
          <p:bldP spid="22" grpId="1" animBg="1"/>
        </p:bld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CE720-2A2A-60DF-9092-10CED47B2DF9}"/>
              </a:ext>
            </a:extLst>
          </p:cNvPr>
          <p:cNvSpPr/>
          <p:nvPr/>
        </p:nvSpPr>
        <p:spPr>
          <a:xfrm>
            <a:off x="4533900" y="6385560"/>
            <a:ext cx="3124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3" name="Image 1">
            <a:extLst>
              <a:ext uri="{FF2B5EF4-FFF2-40B4-BE49-F238E27FC236}">
                <a16:creationId xmlns:a16="http://schemas.microsoft.com/office/drawing/2014/main" id="{E7917C3C-DC5C-8E9B-D3E7-EE9CAB355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" b="1618"/>
          <a:stretch/>
        </p:blipFill>
        <p:spPr>
          <a:xfrm>
            <a:off x="821054" y="1093510"/>
            <a:ext cx="4414838" cy="4628560"/>
          </a:xfrm>
          <a:prstGeom prst="rect">
            <a:avLst/>
          </a:prstGeom>
        </p:spPr>
      </p:pic>
      <p:pic>
        <p:nvPicPr>
          <p:cNvPr id="4" name="Image 2">
            <a:extLst>
              <a:ext uri="{FF2B5EF4-FFF2-40B4-BE49-F238E27FC236}">
                <a16:creationId xmlns:a16="http://schemas.microsoft.com/office/drawing/2014/main" id="{F28D4D95-E4E3-617D-7A0B-5C2679F44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1"/>
          <a:stretch/>
        </p:blipFill>
        <p:spPr>
          <a:xfrm>
            <a:off x="6766560" y="1093510"/>
            <a:ext cx="4216718" cy="4628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ED4C68-4FFC-17A5-9323-E740F7C514E6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23047"/>
                </a:solidFill>
                <a:latin typeface="+mj-lt"/>
              </a:rPr>
              <a:t>ACP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7552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CE720-2A2A-60DF-9092-10CED47B2DF9}"/>
              </a:ext>
            </a:extLst>
          </p:cNvPr>
          <p:cNvSpPr/>
          <p:nvPr/>
        </p:nvSpPr>
        <p:spPr>
          <a:xfrm>
            <a:off x="4533900" y="6385560"/>
            <a:ext cx="3124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D4C68-4FFC-17A5-9323-E740F7C514E6}"/>
              </a:ext>
            </a:extLst>
          </p:cNvPr>
          <p:cNvSpPr txBox="1"/>
          <p:nvPr/>
        </p:nvSpPr>
        <p:spPr>
          <a:xfrm>
            <a:off x="434155" y="227724"/>
            <a:ext cx="67207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23047"/>
                </a:solidFill>
                <a:latin typeface="+mj-lt"/>
              </a:rPr>
              <a:t>ACP AVEC FACTOEXTRA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pic>
        <p:nvPicPr>
          <p:cNvPr id="6" name="Image 4" descr="Une image contenant texte, carte, ciel, jour&#10;&#10;Description générée automatiquement">
            <a:extLst>
              <a:ext uri="{FF2B5EF4-FFF2-40B4-BE49-F238E27FC236}">
                <a16:creationId xmlns:a16="http://schemas.microsoft.com/office/drawing/2014/main" id="{2768925B-490E-DAA3-9250-A92238D14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8" b="3138"/>
          <a:stretch/>
        </p:blipFill>
        <p:spPr>
          <a:xfrm>
            <a:off x="900112" y="1958023"/>
            <a:ext cx="4718263" cy="2849648"/>
          </a:xfrm>
          <a:prstGeom prst="rect">
            <a:avLst/>
          </a:prstGeom>
        </p:spPr>
      </p:pic>
      <p:pic>
        <p:nvPicPr>
          <p:cNvPr id="7" name="Image 5">
            <a:extLst>
              <a:ext uri="{FF2B5EF4-FFF2-40B4-BE49-F238E27FC236}">
                <a16:creationId xmlns:a16="http://schemas.microsoft.com/office/drawing/2014/main" id="{30BF31CE-F462-D732-A50B-D78F35571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3" b="3138"/>
          <a:stretch/>
        </p:blipFill>
        <p:spPr>
          <a:xfrm>
            <a:off x="6238552" y="1958023"/>
            <a:ext cx="4718263" cy="28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88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CE720-2A2A-60DF-9092-10CED47B2DF9}"/>
              </a:ext>
            </a:extLst>
          </p:cNvPr>
          <p:cNvSpPr/>
          <p:nvPr/>
        </p:nvSpPr>
        <p:spPr>
          <a:xfrm>
            <a:off x="4533900" y="6385560"/>
            <a:ext cx="3124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D4C68-4FFC-17A5-9323-E740F7C514E6}"/>
              </a:ext>
            </a:extLst>
          </p:cNvPr>
          <p:cNvSpPr txBox="1"/>
          <p:nvPr/>
        </p:nvSpPr>
        <p:spPr>
          <a:xfrm>
            <a:off x="434155" y="321944"/>
            <a:ext cx="521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23047"/>
                </a:solidFill>
                <a:latin typeface="+mj-lt"/>
              </a:rPr>
              <a:t>Etude de l’inertie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pic>
        <p:nvPicPr>
          <p:cNvPr id="9" name="Image 3">
            <a:extLst>
              <a:ext uri="{FF2B5EF4-FFF2-40B4-BE49-F238E27FC236}">
                <a16:creationId xmlns:a16="http://schemas.microsoft.com/office/drawing/2014/main" id="{5D5514BB-7DF0-89AE-4049-BE47AA7F5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4"/>
          <a:stretch/>
        </p:blipFill>
        <p:spPr>
          <a:xfrm>
            <a:off x="2165238" y="1423447"/>
            <a:ext cx="7120164" cy="475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76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FCE720-2A2A-60DF-9092-10CED47B2DF9}"/>
              </a:ext>
            </a:extLst>
          </p:cNvPr>
          <p:cNvSpPr/>
          <p:nvPr/>
        </p:nvSpPr>
        <p:spPr>
          <a:xfrm>
            <a:off x="4533900" y="6385560"/>
            <a:ext cx="3124200" cy="320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D4C68-4FFC-17A5-9323-E740F7C514E6}"/>
              </a:ext>
            </a:extLst>
          </p:cNvPr>
          <p:cNvSpPr txBox="1"/>
          <p:nvPr/>
        </p:nvSpPr>
        <p:spPr>
          <a:xfrm>
            <a:off x="434155" y="48615"/>
            <a:ext cx="3987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023047"/>
                </a:solidFill>
                <a:latin typeface="+mj-lt"/>
              </a:rPr>
              <a:t>Clustering</a:t>
            </a:r>
            <a:endParaRPr lang="fr-TN" sz="4000" b="1" dirty="0">
              <a:solidFill>
                <a:srgbClr val="023047"/>
              </a:solidFill>
              <a:latin typeface="+mj-lt"/>
            </a:endParaRP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39345D85-B62F-26EE-35D5-589D5505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55" y="1506855"/>
            <a:ext cx="3552825" cy="3387090"/>
          </a:xfrm>
          <a:prstGeom prst="rect">
            <a:avLst/>
          </a:prstGeom>
        </p:spPr>
      </p:pic>
      <p:pic>
        <p:nvPicPr>
          <p:cNvPr id="7" name="Image 14">
            <a:extLst>
              <a:ext uri="{FF2B5EF4-FFF2-40B4-BE49-F238E27FC236}">
                <a16:creationId xmlns:a16="http://schemas.microsoft.com/office/drawing/2014/main" id="{E9EEF7E5-9EB8-E911-6CDF-E8AC67A508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1506854"/>
            <a:ext cx="3238500" cy="3387089"/>
          </a:xfrm>
          <a:prstGeom prst="rect">
            <a:avLst/>
          </a:prstGeom>
        </p:spPr>
      </p:pic>
      <p:pic>
        <p:nvPicPr>
          <p:cNvPr id="10" name="Image 17">
            <a:extLst>
              <a:ext uri="{FF2B5EF4-FFF2-40B4-BE49-F238E27FC236}">
                <a16:creationId xmlns:a16="http://schemas.microsoft.com/office/drawing/2014/main" id="{6F4DA737-C69F-4F89-D2AC-544C183434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038" y="2148840"/>
            <a:ext cx="3554396" cy="22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40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9F1D934B-CFC8-4C87-95E1-524D565433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r="8120"/>
          <a:stretch>
            <a:fillRect/>
          </a:stretch>
        </p:blipFill>
        <p:spPr/>
      </p:pic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5462224D-8051-4346-8E6B-56E67E8581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649396" cy="6858000"/>
          </a:xfrm>
          <a:custGeom>
            <a:avLst/>
            <a:gdLst>
              <a:gd name="connsiteX0" fmla="*/ 0 w 8649396"/>
              <a:gd name="connsiteY0" fmla="*/ 0 h 6858000"/>
              <a:gd name="connsiteX1" fmla="*/ 8648700 w 8649396"/>
              <a:gd name="connsiteY1" fmla="*/ 0 h 6858000"/>
              <a:gd name="connsiteX2" fmla="*/ 8648700 w 8649396"/>
              <a:gd name="connsiteY2" fmla="*/ 6858000 h 6858000"/>
              <a:gd name="connsiteX3" fmla="*/ 0 w 86493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9396" h="6858000">
                <a:moveTo>
                  <a:pt x="0" y="0"/>
                </a:moveTo>
                <a:lnTo>
                  <a:pt x="8648700" y="0"/>
                </a:lnTo>
                <a:cubicBezTo>
                  <a:pt x="8705850" y="2800350"/>
                  <a:pt x="5219700" y="3943350"/>
                  <a:pt x="86487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6000"/>
            </a:schemeClr>
          </a:solidFill>
        </p:spPr>
        <p:txBody>
          <a:bodyPr/>
          <a:lstStyle/>
          <a:p>
            <a:endParaRPr lang="fr-TN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09F984B-8673-4CFA-91E5-144D4856FE2A}"/>
              </a:ext>
            </a:extLst>
          </p:cNvPr>
          <p:cNvSpPr/>
          <p:nvPr/>
        </p:nvSpPr>
        <p:spPr>
          <a:xfrm rot="9900000">
            <a:off x="10952637" y="2972472"/>
            <a:ext cx="486622" cy="448380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53AC15-1D55-4196-9A5D-61DB2CF8AA3E}"/>
              </a:ext>
            </a:extLst>
          </p:cNvPr>
          <p:cNvSpPr/>
          <p:nvPr/>
        </p:nvSpPr>
        <p:spPr>
          <a:xfrm rot="13576169">
            <a:off x="5927556" y="5968890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1DA5E70-04BF-4BD3-AAD2-60DB7787DB19}"/>
              </a:ext>
            </a:extLst>
          </p:cNvPr>
          <p:cNvSpPr/>
          <p:nvPr/>
        </p:nvSpPr>
        <p:spPr>
          <a:xfrm rot="9900000">
            <a:off x="803429" y="505347"/>
            <a:ext cx="428044" cy="394406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5268C-2E33-49B3-8DEA-51107A0440AF}"/>
              </a:ext>
            </a:extLst>
          </p:cNvPr>
          <p:cNvGrpSpPr/>
          <p:nvPr/>
        </p:nvGrpSpPr>
        <p:grpSpPr>
          <a:xfrm>
            <a:off x="-273377" y="2921169"/>
            <a:ext cx="11008983" cy="1938992"/>
            <a:chOff x="734414" y="1827763"/>
            <a:chExt cx="6455997" cy="193899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EACB13-9AAE-4132-9120-BD844660DEFF}"/>
                </a:ext>
              </a:extLst>
            </p:cNvPr>
            <p:cNvGrpSpPr/>
            <p:nvPr/>
          </p:nvGrpSpPr>
          <p:grpSpPr>
            <a:xfrm>
              <a:off x="734414" y="1962149"/>
              <a:ext cx="328616" cy="366167"/>
              <a:chOff x="734414" y="1962149"/>
              <a:chExt cx="328616" cy="366167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31CE41-B439-484C-8842-E8194EE481E0}"/>
                  </a:ext>
                </a:extLst>
              </p:cNvPr>
              <p:cNvSpPr/>
              <p:nvPr/>
            </p:nvSpPr>
            <p:spPr>
              <a:xfrm rot="5400000">
                <a:off x="722344" y="2033209"/>
                <a:ext cx="307177" cy="283037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9E06F4D-59D1-4132-84A1-FFF741A5F746}"/>
                  </a:ext>
                </a:extLst>
              </p:cNvPr>
              <p:cNvSpPr/>
              <p:nvPr/>
            </p:nvSpPr>
            <p:spPr>
              <a:xfrm rot="5400000">
                <a:off x="770476" y="1974115"/>
                <a:ext cx="304519" cy="28058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8BD36-A7E4-4605-9159-63BCD3BCFB22}"/>
                </a:ext>
              </a:extLst>
            </p:cNvPr>
            <p:cNvSpPr/>
            <p:nvPr/>
          </p:nvSpPr>
          <p:spPr>
            <a:xfrm>
              <a:off x="1372626" y="1827763"/>
              <a:ext cx="5817785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6000" b="1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Votre</a:t>
              </a:r>
              <a:r>
                <a:rPr lang="en-US" sz="60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attention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D0A7080-FEBB-44C9-86F4-A774D07F1145}"/>
              </a:ext>
            </a:extLst>
          </p:cNvPr>
          <p:cNvGrpSpPr/>
          <p:nvPr/>
        </p:nvGrpSpPr>
        <p:grpSpPr>
          <a:xfrm rot="10446697">
            <a:off x="-1162869" y="3334550"/>
            <a:ext cx="5435754" cy="5527506"/>
            <a:chOff x="5023189" y="833890"/>
            <a:chExt cx="5435754" cy="552750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AFF0EE-23DC-4763-BB65-2D511AC3718D}"/>
                </a:ext>
              </a:extLst>
            </p:cNvPr>
            <p:cNvSpPr/>
            <p:nvPr/>
          </p:nvSpPr>
          <p:spPr>
            <a:xfrm rot="16200000" flipH="1">
              <a:off x="4805998" y="1051081"/>
              <a:ext cx="5527506" cy="5093124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rgbClr val="FFFFFF">
                  <a:lumMod val="85000"/>
                  <a:alpha val="60000"/>
                </a:srgbClr>
              </a:solidFill>
              <a:prstDash val="solid"/>
              <a:miter lim="800000"/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0A71401-F23F-4F47-83DB-9DEDC671C9CE}"/>
                </a:ext>
              </a:extLst>
            </p:cNvPr>
            <p:cNvSpPr/>
            <p:nvPr/>
          </p:nvSpPr>
          <p:spPr>
            <a:xfrm rot="16200000">
              <a:off x="5909949" y="1812402"/>
              <a:ext cx="4735045" cy="4362943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B62FCA5-A700-400B-BE92-91D57F6D5EC8}"/>
                </a:ext>
              </a:extLst>
            </p:cNvPr>
            <p:cNvSpPr/>
            <p:nvPr/>
          </p:nvSpPr>
          <p:spPr>
            <a:xfrm rot="13576169">
              <a:off x="5568732" y="4416415"/>
              <a:ext cx="336886" cy="310411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94E69D-E7BB-773B-B6A1-3943C4E3664D}"/>
              </a:ext>
            </a:extLst>
          </p:cNvPr>
          <p:cNvSpPr txBox="1"/>
          <p:nvPr/>
        </p:nvSpPr>
        <p:spPr>
          <a:xfrm>
            <a:off x="1456394" y="2168040"/>
            <a:ext cx="41769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+mj-lt"/>
              </a:rPr>
              <a:t>Merci de</a:t>
            </a:r>
            <a:endParaRPr lang="fr-TN" sz="6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1857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8.33333E-7 -2.22222E-6 L 0.00534 0.05764 " pathEditMode="relative" rAng="0" ptsTypes="AA">
                                      <p:cBhvr>
                                        <p:cTn id="9" dur="1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28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 -4.07407E-6 L -0.01706 -0.04328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21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5E-6 4.07407E-6 L 0.00534 0.05763 " pathEditMode="relative" rAng="0" ptsTypes="AA">
                                      <p:cBhvr>
                                        <p:cTn id="19" dur="1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67" grpId="0" animBg="1"/>
      <p:bldP spid="67" grpId="1" animBg="1"/>
      <p:bldP spid="73" grpId="0" animBg="1"/>
      <p:bldP spid="7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9F1D934B-CFC8-4C87-95E1-524D565433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r="8120"/>
          <a:stretch>
            <a:fillRect/>
          </a:stretch>
        </p:blipFill>
        <p:spPr/>
      </p:pic>
      <p:sp>
        <p:nvSpPr>
          <p:cNvPr id="68" name="Picture Placeholder 3">
            <a:extLst>
              <a:ext uri="{FF2B5EF4-FFF2-40B4-BE49-F238E27FC236}">
                <a16:creationId xmlns:a16="http://schemas.microsoft.com/office/drawing/2014/main" id="{5462224D-8051-4346-8E6B-56E67E8581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649396" cy="6858000"/>
          </a:xfrm>
          <a:custGeom>
            <a:avLst/>
            <a:gdLst>
              <a:gd name="connsiteX0" fmla="*/ 0 w 8649396"/>
              <a:gd name="connsiteY0" fmla="*/ 0 h 6858000"/>
              <a:gd name="connsiteX1" fmla="*/ 8648700 w 8649396"/>
              <a:gd name="connsiteY1" fmla="*/ 0 h 6858000"/>
              <a:gd name="connsiteX2" fmla="*/ 8648700 w 8649396"/>
              <a:gd name="connsiteY2" fmla="*/ 6858000 h 6858000"/>
              <a:gd name="connsiteX3" fmla="*/ 0 w 864939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9396" h="6858000">
                <a:moveTo>
                  <a:pt x="0" y="0"/>
                </a:moveTo>
                <a:lnTo>
                  <a:pt x="8648700" y="0"/>
                </a:lnTo>
                <a:cubicBezTo>
                  <a:pt x="8705850" y="2800350"/>
                  <a:pt x="5219700" y="3943350"/>
                  <a:pt x="86487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56000"/>
            </a:schemeClr>
          </a:solidFill>
        </p:spPr>
        <p:txBody>
          <a:bodyPr/>
          <a:lstStyle/>
          <a:p>
            <a:endParaRPr lang="fr-TN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4753AC15-1D55-4196-9A5D-61DB2CF8AA3E}"/>
              </a:ext>
            </a:extLst>
          </p:cNvPr>
          <p:cNvSpPr/>
          <p:nvPr/>
        </p:nvSpPr>
        <p:spPr>
          <a:xfrm rot="13576169">
            <a:off x="5927556" y="5968890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158A7B-8ABA-4622-851C-17390F0DCA46}"/>
              </a:ext>
            </a:extLst>
          </p:cNvPr>
          <p:cNvGrpSpPr/>
          <p:nvPr/>
        </p:nvGrpSpPr>
        <p:grpSpPr>
          <a:xfrm>
            <a:off x="5806312" y="614522"/>
            <a:ext cx="5497313" cy="5581922"/>
            <a:chOff x="5525446" y="685226"/>
            <a:chExt cx="5497313" cy="558192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00C1B4-201A-4330-904F-79096B10A77E}"/>
                </a:ext>
              </a:extLst>
            </p:cNvPr>
            <p:cNvSpPr txBox="1"/>
            <p:nvPr/>
          </p:nvSpPr>
          <p:spPr>
            <a:xfrm>
              <a:off x="8886180" y="2077463"/>
              <a:ext cx="1931364" cy="402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AFD8200-9CC7-456C-8B16-F2C5B4F45B0B}"/>
                </a:ext>
              </a:extLst>
            </p:cNvPr>
            <p:cNvGrpSpPr/>
            <p:nvPr/>
          </p:nvGrpSpPr>
          <p:grpSpPr>
            <a:xfrm>
              <a:off x="5525446" y="685226"/>
              <a:ext cx="2725924" cy="2443774"/>
              <a:chOff x="5525446" y="685226"/>
              <a:chExt cx="2725924" cy="244377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84F45D0-DBB3-4074-AD48-26437E818AEE}"/>
                  </a:ext>
                </a:extLst>
              </p:cNvPr>
              <p:cNvSpPr/>
              <p:nvPr/>
            </p:nvSpPr>
            <p:spPr>
              <a:xfrm>
                <a:off x="5773782" y="685226"/>
                <a:ext cx="2477588" cy="2443774"/>
              </a:xfrm>
              <a:prstGeom prst="roundRect">
                <a:avLst>
                  <a:gd name="adj" fmla="val 7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0" dist="800100" dir="5400000" sx="70000" sy="7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000D82-F556-4277-AADC-DE87096A8C27}"/>
                  </a:ext>
                </a:extLst>
              </p:cNvPr>
              <p:cNvSpPr txBox="1"/>
              <p:nvPr/>
            </p:nvSpPr>
            <p:spPr>
              <a:xfrm>
                <a:off x="6181231" y="1077968"/>
                <a:ext cx="1931364" cy="1732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800" b="0" i="0" u="none" strike="noStrike" dirty="0">
                    <a:solidFill>
                      <a:srgbClr val="000000"/>
                    </a:solidFill>
                    <a:effectLst/>
                  </a:rPr>
                  <a:t>Quels sont les facteurs qui influencent la popularité d'une vidéo </a:t>
                </a:r>
                <a:r>
                  <a:rPr lang="fr-FR" sz="1800" b="0" i="0" u="none" strike="noStrike" dirty="0" err="1">
                    <a:solidFill>
                      <a:srgbClr val="000000"/>
                    </a:solidFill>
                    <a:effectLst/>
                  </a:rPr>
                  <a:t>Youtube</a:t>
                </a:r>
                <a:r>
                  <a:rPr lang="fr-FR" sz="1800" b="0" i="0" u="none" strike="noStrike" dirty="0">
                    <a:solidFill>
                      <a:srgbClr val="000000"/>
                    </a:solidFill>
                    <a:effectLst/>
                  </a:rPr>
                  <a:t> ?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475A047-E6AF-4F74-844E-64007DF71403}"/>
                  </a:ext>
                </a:extLst>
              </p:cNvPr>
              <p:cNvGrpSpPr/>
              <p:nvPr/>
            </p:nvGrpSpPr>
            <p:grpSpPr>
              <a:xfrm>
                <a:off x="5525446" y="915607"/>
                <a:ext cx="746369" cy="831656"/>
                <a:chOff x="5525446" y="915607"/>
                <a:chExt cx="746369" cy="831656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618E71E-E642-4406-B8DE-685A04C24273}"/>
                    </a:ext>
                  </a:extLst>
                </p:cNvPr>
                <p:cNvGrpSpPr/>
                <p:nvPr/>
              </p:nvGrpSpPr>
              <p:grpSpPr>
                <a:xfrm>
                  <a:off x="5525446" y="915607"/>
                  <a:ext cx="746369" cy="831656"/>
                  <a:chOff x="734414" y="1962149"/>
                  <a:chExt cx="328616" cy="366167"/>
                </a:xfrm>
              </p:grpSpPr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20A5D074-D263-4DDC-A5F0-A949AF031B7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22344" y="2033209"/>
                    <a:ext cx="307177" cy="283037"/>
                  </a:xfrm>
                  <a:custGeom>
                    <a:avLst/>
                    <a:gdLst>
                      <a:gd name="connsiteX0" fmla="*/ 4420832 w 8837056"/>
                      <a:gd name="connsiteY0" fmla="*/ 0 h 8142590"/>
                      <a:gd name="connsiteX1" fmla="*/ 5987360 w 8837056"/>
                      <a:gd name="connsiteY1" fmla="*/ 907803 h 8142590"/>
                      <a:gd name="connsiteX2" fmla="*/ 8595166 w 8837056"/>
                      <a:gd name="connsiteY2" fmla="*/ 5428393 h 8142590"/>
                      <a:gd name="connsiteX3" fmla="*/ 8595166 w 8837056"/>
                      <a:gd name="connsiteY3" fmla="*/ 7239394 h 8142590"/>
                      <a:gd name="connsiteX4" fmla="*/ 7028639 w 8837056"/>
                      <a:gd name="connsiteY4" fmla="*/ 8142590 h 8142590"/>
                      <a:gd name="connsiteX5" fmla="*/ 1808417 w 8837056"/>
                      <a:gd name="connsiteY5" fmla="*/ 8142590 h 8142590"/>
                      <a:gd name="connsiteX6" fmla="*/ 241890 w 8837056"/>
                      <a:gd name="connsiteY6" fmla="*/ 7239394 h 8142590"/>
                      <a:gd name="connsiteX7" fmla="*/ 241890 w 8837056"/>
                      <a:gd name="connsiteY7" fmla="*/ 5428393 h 8142590"/>
                      <a:gd name="connsiteX8" fmla="*/ 2854305 w 8837056"/>
                      <a:gd name="connsiteY8" fmla="*/ 907803 h 8142590"/>
                      <a:gd name="connsiteX9" fmla="*/ 4420832 w 8837056"/>
                      <a:gd name="connsiteY9" fmla="*/ 0 h 814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837056" h="8142590">
                        <a:moveTo>
                          <a:pt x="4420832" y="0"/>
                        </a:moveTo>
                        <a:cubicBezTo>
                          <a:pt x="5065874" y="0"/>
                          <a:pt x="5660232" y="345610"/>
                          <a:pt x="5987360" y="907803"/>
                        </a:cubicBezTo>
                        <a:cubicBezTo>
                          <a:pt x="8595166" y="5428393"/>
                          <a:pt x="8595166" y="5428393"/>
                          <a:pt x="8595166" y="5428393"/>
                        </a:cubicBezTo>
                        <a:cubicBezTo>
                          <a:pt x="8917687" y="5990586"/>
                          <a:pt x="8917687" y="6677200"/>
                          <a:pt x="8595166" y="7239394"/>
                        </a:cubicBezTo>
                        <a:cubicBezTo>
                          <a:pt x="8272647" y="7796979"/>
                          <a:pt x="7673681" y="8142590"/>
                          <a:pt x="7028639" y="8142590"/>
                        </a:cubicBezTo>
                        <a:cubicBezTo>
                          <a:pt x="1808417" y="8142590"/>
                          <a:pt x="1808417" y="8142590"/>
                          <a:pt x="1808417" y="8142590"/>
                        </a:cubicBezTo>
                        <a:cubicBezTo>
                          <a:pt x="1163378" y="8142590"/>
                          <a:pt x="564411" y="7796979"/>
                          <a:pt x="241890" y="7239394"/>
                        </a:cubicBezTo>
                        <a:cubicBezTo>
                          <a:pt x="-80630" y="6677200"/>
                          <a:pt x="-80630" y="5990586"/>
                          <a:pt x="241890" y="5428393"/>
                        </a:cubicBezTo>
                        <a:cubicBezTo>
                          <a:pt x="2854305" y="907803"/>
                          <a:pt x="2854305" y="907803"/>
                          <a:pt x="2854305" y="907803"/>
                        </a:cubicBezTo>
                        <a:cubicBezTo>
                          <a:pt x="3176826" y="345610"/>
                          <a:pt x="3771184" y="0"/>
                          <a:pt x="4420832" y="0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bg1">
                        <a:lumMod val="85000"/>
                        <a:alpha val="60000"/>
                      </a:schemeClr>
                    </a:solidFill>
                  </a:ln>
                  <a:effectLst>
                    <a:outerShdw blurRad="254000" dist="101600" dir="5400000" sx="96000" sy="96000" algn="t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Calibri Light" panose="020F03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3AF6A091-B637-43E7-95CB-75D7A00329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476" y="1974115"/>
                    <a:ext cx="304519" cy="280588"/>
                  </a:xfrm>
                  <a:custGeom>
                    <a:avLst/>
                    <a:gdLst>
                      <a:gd name="connsiteX0" fmla="*/ 4420832 w 8837056"/>
                      <a:gd name="connsiteY0" fmla="*/ 0 h 8142590"/>
                      <a:gd name="connsiteX1" fmla="*/ 5987360 w 8837056"/>
                      <a:gd name="connsiteY1" fmla="*/ 907803 h 8142590"/>
                      <a:gd name="connsiteX2" fmla="*/ 8595166 w 8837056"/>
                      <a:gd name="connsiteY2" fmla="*/ 5428393 h 8142590"/>
                      <a:gd name="connsiteX3" fmla="*/ 8595166 w 8837056"/>
                      <a:gd name="connsiteY3" fmla="*/ 7239394 h 8142590"/>
                      <a:gd name="connsiteX4" fmla="*/ 7028639 w 8837056"/>
                      <a:gd name="connsiteY4" fmla="*/ 8142590 h 8142590"/>
                      <a:gd name="connsiteX5" fmla="*/ 1808417 w 8837056"/>
                      <a:gd name="connsiteY5" fmla="*/ 8142590 h 8142590"/>
                      <a:gd name="connsiteX6" fmla="*/ 241890 w 8837056"/>
                      <a:gd name="connsiteY6" fmla="*/ 7239394 h 8142590"/>
                      <a:gd name="connsiteX7" fmla="*/ 241890 w 8837056"/>
                      <a:gd name="connsiteY7" fmla="*/ 5428393 h 8142590"/>
                      <a:gd name="connsiteX8" fmla="*/ 2854305 w 8837056"/>
                      <a:gd name="connsiteY8" fmla="*/ 907803 h 8142590"/>
                      <a:gd name="connsiteX9" fmla="*/ 4420832 w 8837056"/>
                      <a:gd name="connsiteY9" fmla="*/ 0 h 814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837056" h="8142590">
                        <a:moveTo>
                          <a:pt x="4420832" y="0"/>
                        </a:moveTo>
                        <a:cubicBezTo>
                          <a:pt x="5065874" y="0"/>
                          <a:pt x="5660232" y="345610"/>
                          <a:pt x="5987360" y="907803"/>
                        </a:cubicBezTo>
                        <a:cubicBezTo>
                          <a:pt x="8595166" y="5428393"/>
                          <a:pt x="8595166" y="5428393"/>
                          <a:pt x="8595166" y="5428393"/>
                        </a:cubicBezTo>
                        <a:cubicBezTo>
                          <a:pt x="8917687" y="5990586"/>
                          <a:pt x="8917687" y="6677200"/>
                          <a:pt x="8595166" y="7239394"/>
                        </a:cubicBezTo>
                        <a:cubicBezTo>
                          <a:pt x="8272647" y="7796979"/>
                          <a:pt x="7673681" y="8142590"/>
                          <a:pt x="7028639" y="8142590"/>
                        </a:cubicBezTo>
                        <a:cubicBezTo>
                          <a:pt x="1808417" y="8142590"/>
                          <a:pt x="1808417" y="8142590"/>
                          <a:pt x="1808417" y="8142590"/>
                        </a:cubicBezTo>
                        <a:cubicBezTo>
                          <a:pt x="1163378" y="8142590"/>
                          <a:pt x="564411" y="7796979"/>
                          <a:pt x="241890" y="7239394"/>
                        </a:cubicBezTo>
                        <a:cubicBezTo>
                          <a:pt x="-80630" y="6677200"/>
                          <a:pt x="-80630" y="5990586"/>
                          <a:pt x="241890" y="5428393"/>
                        </a:cubicBezTo>
                        <a:cubicBezTo>
                          <a:pt x="2854305" y="907803"/>
                          <a:pt x="2854305" y="907803"/>
                          <a:pt x="2854305" y="907803"/>
                        </a:cubicBezTo>
                        <a:cubicBezTo>
                          <a:pt x="3176826" y="345610"/>
                          <a:pt x="3771184" y="0"/>
                          <a:pt x="442083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254000" dist="101600" dir="5400000" sx="96000" sy="96000" algn="t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endParaRPr>
                  </a:p>
                </p:txBody>
              </p:sp>
            </p:grpSp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AFEC9C73-27DC-4263-99F2-6249A286CB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7794" y="1117488"/>
                  <a:ext cx="287876" cy="28787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0C7AC83-ACCD-4F17-8FCF-FD631B4AE416}"/>
                </a:ext>
              </a:extLst>
            </p:cNvPr>
            <p:cNvGrpSpPr/>
            <p:nvPr/>
          </p:nvGrpSpPr>
          <p:grpSpPr>
            <a:xfrm>
              <a:off x="5525446" y="3762018"/>
              <a:ext cx="2563941" cy="1004704"/>
              <a:chOff x="5525446" y="3762018"/>
              <a:chExt cx="2563941" cy="100470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5F903E-7290-4EDF-8C65-7FD682C44D40}"/>
                  </a:ext>
                </a:extLst>
              </p:cNvPr>
              <p:cNvSpPr txBox="1"/>
              <p:nvPr/>
            </p:nvSpPr>
            <p:spPr>
              <a:xfrm>
                <a:off x="6081399" y="4364176"/>
                <a:ext cx="2007988" cy="402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95AA904-D054-4B48-808D-A5BE693423CA}"/>
                  </a:ext>
                </a:extLst>
              </p:cNvPr>
              <p:cNvSpPr/>
              <p:nvPr/>
            </p:nvSpPr>
            <p:spPr>
              <a:xfrm rot="5400000">
                <a:off x="5498032" y="3789432"/>
                <a:ext cx="697675" cy="64284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86372DA-53D4-442F-B340-B64DD5B45195}"/>
                </a:ext>
              </a:extLst>
            </p:cNvPr>
            <p:cNvGrpSpPr/>
            <p:nvPr/>
          </p:nvGrpSpPr>
          <p:grpSpPr>
            <a:xfrm>
              <a:off x="8296835" y="3823374"/>
              <a:ext cx="2725924" cy="2443774"/>
              <a:chOff x="8354891" y="3823374"/>
              <a:chExt cx="2725924" cy="2443774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A5A745A0-506E-46F7-9532-266B7178C1A6}"/>
                  </a:ext>
                </a:extLst>
              </p:cNvPr>
              <p:cNvSpPr/>
              <p:nvPr/>
            </p:nvSpPr>
            <p:spPr>
              <a:xfrm>
                <a:off x="8603227" y="3823374"/>
                <a:ext cx="2477588" cy="2443774"/>
              </a:xfrm>
              <a:prstGeom prst="roundRect">
                <a:avLst>
                  <a:gd name="adj" fmla="val 7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0" dist="800100" dir="5400000" sx="70000" sy="7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2DFE21C-C310-4172-8651-22F09AF32C23}"/>
                  </a:ext>
                </a:extLst>
              </p:cNvPr>
              <p:cNvSpPr txBox="1"/>
              <p:nvPr/>
            </p:nvSpPr>
            <p:spPr>
              <a:xfrm>
                <a:off x="8985162" y="4618461"/>
                <a:ext cx="1931364" cy="1067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1800" b="0" i="0" u="none" strike="noStrike" dirty="0">
                    <a:solidFill>
                      <a:srgbClr val="000000"/>
                    </a:solidFill>
                    <a:effectLst/>
                  </a:rPr>
                  <a:t>Peut-on classifier </a:t>
                </a:r>
                <a:r>
                  <a:rPr lang="fr-FR" sz="1800" b="0" i="0" u="none" strike="noStrike" dirty="0" err="1">
                    <a:solidFill>
                      <a:srgbClr val="000000"/>
                    </a:solidFill>
                    <a:effectLst/>
                  </a:rPr>
                  <a:t>video</a:t>
                </a:r>
                <a:r>
                  <a:rPr lang="fr-FR" sz="180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fr-FR" sz="1800" b="0" i="0" u="none" strike="noStrike" dirty="0" err="1">
                    <a:solidFill>
                      <a:srgbClr val="000000"/>
                    </a:solidFill>
                    <a:effectLst/>
                  </a:rPr>
                  <a:t>youtube</a:t>
                </a:r>
                <a:r>
                  <a:rPr lang="fr-FR" sz="1800" b="0" i="0" u="none" strike="noStrike" dirty="0">
                    <a:solidFill>
                      <a:srgbClr val="000000"/>
                    </a:solidFill>
                    <a:effectLst/>
                  </a:rPr>
                  <a:t> en fonction des KPI ? 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656B096-782C-4F0A-BF58-6D4381BEA288}"/>
                  </a:ext>
                </a:extLst>
              </p:cNvPr>
              <p:cNvGrpSpPr/>
              <p:nvPr/>
            </p:nvGrpSpPr>
            <p:grpSpPr>
              <a:xfrm>
                <a:off x="8354891" y="4053755"/>
                <a:ext cx="746369" cy="831656"/>
                <a:chOff x="8055101" y="4053755"/>
                <a:chExt cx="746369" cy="831656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879AA8CA-F57E-41B3-914E-449922893CA2}"/>
                    </a:ext>
                  </a:extLst>
                </p:cNvPr>
                <p:cNvGrpSpPr/>
                <p:nvPr/>
              </p:nvGrpSpPr>
              <p:grpSpPr>
                <a:xfrm>
                  <a:off x="8055101" y="4053755"/>
                  <a:ext cx="746369" cy="831656"/>
                  <a:chOff x="734414" y="1962149"/>
                  <a:chExt cx="328616" cy="366167"/>
                </a:xfrm>
              </p:grpSpPr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id="{2625C5D8-96A5-4D9D-A2FA-A52292B297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22344" y="2033209"/>
                    <a:ext cx="307177" cy="283037"/>
                  </a:xfrm>
                  <a:custGeom>
                    <a:avLst/>
                    <a:gdLst>
                      <a:gd name="connsiteX0" fmla="*/ 4420832 w 8837056"/>
                      <a:gd name="connsiteY0" fmla="*/ 0 h 8142590"/>
                      <a:gd name="connsiteX1" fmla="*/ 5987360 w 8837056"/>
                      <a:gd name="connsiteY1" fmla="*/ 907803 h 8142590"/>
                      <a:gd name="connsiteX2" fmla="*/ 8595166 w 8837056"/>
                      <a:gd name="connsiteY2" fmla="*/ 5428393 h 8142590"/>
                      <a:gd name="connsiteX3" fmla="*/ 8595166 w 8837056"/>
                      <a:gd name="connsiteY3" fmla="*/ 7239394 h 8142590"/>
                      <a:gd name="connsiteX4" fmla="*/ 7028639 w 8837056"/>
                      <a:gd name="connsiteY4" fmla="*/ 8142590 h 8142590"/>
                      <a:gd name="connsiteX5" fmla="*/ 1808417 w 8837056"/>
                      <a:gd name="connsiteY5" fmla="*/ 8142590 h 8142590"/>
                      <a:gd name="connsiteX6" fmla="*/ 241890 w 8837056"/>
                      <a:gd name="connsiteY6" fmla="*/ 7239394 h 8142590"/>
                      <a:gd name="connsiteX7" fmla="*/ 241890 w 8837056"/>
                      <a:gd name="connsiteY7" fmla="*/ 5428393 h 8142590"/>
                      <a:gd name="connsiteX8" fmla="*/ 2854305 w 8837056"/>
                      <a:gd name="connsiteY8" fmla="*/ 907803 h 8142590"/>
                      <a:gd name="connsiteX9" fmla="*/ 4420832 w 8837056"/>
                      <a:gd name="connsiteY9" fmla="*/ 0 h 814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837056" h="8142590">
                        <a:moveTo>
                          <a:pt x="4420832" y="0"/>
                        </a:moveTo>
                        <a:cubicBezTo>
                          <a:pt x="5065874" y="0"/>
                          <a:pt x="5660232" y="345610"/>
                          <a:pt x="5987360" y="907803"/>
                        </a:cubicBezTo>
                        <a:cubicBezTo>
                          <a:pt x="8595166" y="5428393"/>
                          <a:pt x="8595166" y="5428393"/>
                          <a:pt x="8595166" y="5428393"/>
                        </a:cubicBezTo>
                        <a:cubicBezTo>
                          <a:pt x="8917687" y="5990586"/>
                          <a:pt x="8917687" y="6677200"/>
                          <a:pt x="8595166" y="7239394"/>
                        </a:cubicBezTo>
                        <a:cubicBezTo>
                          <a:pt x="8272647" y="7796979"/>
                          <a:pt x="7673681" y="8142590"/>
                          <a:pt x="7028639" y="8142590"/>
                        </a:cubicBezTo>
                        <a:cubicBezTo>
                          <a:pt x="1808417" y="8142590"/>
                          <a:pt x="1808417" y="8142590"/>
                          <a:pt x="1808417" y="8142590"/>
                        </a:cubicBezTo>
                        <a:cubicBezTo>
                          <a:pt x="1163378" y="8142590"/>
                          <a:pt x="564411" y="7796979"/>
                          <a:pt x="241890" y="7239394"/>
                        </a:cubicBezTo>
                        <a:cubicBezTo>
                          <a:pt x="-80630" y="6677200"/>
                          <a:pt x="-80630" y="5990586"/>
                          <a:pt x="241890" y="5428393"/>
                        </a:cubicBezTo>
                        <a:cubicBezTo>
                          <a:pt x="2854305" y="907803"/>
                          <a:pt x="2854305" y="907803"/>
                          <a:pt x="2854305" y="907803"/>
                        </a:cubicBezTo>
                        <a:cubicBezTo>
                          <a:pt x="3176826" y="345610"/>
                          <a:pt x="3771184" y="0"/>
                          <a:pt x="4420832" y="0"/>
                        </a:cubicBezTo>
                        <a:close/>
                      </a:path>
                    </a:pathLst>
                  </a:custGeom>
                  <a:noFill/>
                  <a:ln>
                    <a:solidFill>
                      <a:schemeClr val="bg1">
                        <a:lumMod val="85000"/>
                        <a:alpha val="60000"/>
                      </a:schemeClr>
                    </a:solidFill>
                  </a:ln>
                  <a:effectLst>
                    <a:outerShdw blurRad="254000" dist="101600" dir="5400000" sx="96000" sy="96000" algn="t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Calibri Light" panose="020F030202020403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74E80A46-73D8-44D3-8D11-F41AE6A5B8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0476" y="1974115"/>
                    <a:ext cx="304519" cy="280588"/>
                  </a:xfrm>
                  <a:custGeom>
                    <a:avLst/>
                    <a:gdLst>
                      <a:gd name="connsiteX0" fmla="*/ 4420832 w 8837056"/>
                      <a:gd name="connsiteY0" fmla="*/ 0 h 8142590"/>
                      <a:gd name="connsiteX1" fmla="*/ 5987360 w 8837056"/>
                      <a:gd name="connsiteY1" fmla="*/ 907803 h 8142590"/>
                      <a:gd name="connsiteX2" fmla="*/ 8595166 w 8837056"/>
                      <a:gd name="connsiteY2" fmla="*/ 5428393 h 8142590"/>
                      <a:gd name="connsiteX3" fmla="*/ 8595166 w 8837056"/>
                      <a:gd name="connsiteY3" fmla="*/ 7239394 h 8142590"/>
                      <a:gd name="connsiteX4" fmla="*/ 7028639 w 8837056"/>
                      <a:gd name="connsiteY4" fmla="*/ 8142590 h 8142590"/>
                      <a:gd name="connsiteX5" fmla="*/ 1808417 w 8837056"/>
                      <a:gd name="connsiteY5" fmla="*/ 8142590 h 8142590"/>
                      <a:gd name="connsiteX6" fmla="*/ 241890 w 8837056"/>
                      <a:gd name="connsiteY6" fmla="*/ 7239394 h 8142590"/>
                      <a:gd name="connsiteX7" fmla="*/ 241890 w 8837056"/>
                      <a:gd name="connsiteY7" fmla="*/ 5428393 h 8142590"/>
                      <a:gd name="connsiteX8" fmla="*/ 2854305 w 8837056"/>
                      <a:gd name="connsiteY8" fmla="*/ 907803 h 8142590"/>
                      <a:gd name="connsiteX9" fmla="*/ 4420832 w 8837056"/>
                      <a:gd name="connsiteY9" fmla="*/ 0 h 814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837056" h="8142590">
                        <a:moveTo>
                          <a:pt x="4420832" y="0"/>
                        </a:moveTo>
                        <a:cubicBezTo>
                          <a:pt x="5065874" y="0"/>
                          <a:pt x="5660232" y="345610"/>
                          <a:pt x="5987360" y="907803"/>
                        </a:cubicBezTo>
                        <a:cubicBezTo>
                          <a:pt x="8595166" y="5428393"/>
                          <a:pt x="8595166" y="5428393"/>
                          <a:pt x="8595166" y="5428393"/>
                        </a:cubicBezTo>
                        <a:cubicBezTo>
                          <a:pt x="8917687" y="5990586"/>
                          <a:pt x="8917687" y="6677200"/>
                          <a:pt x="8595166" y="7239394"/>
                        </a:cubicBezTo>
                        <a:cubicBezTo>
                          <a:pt x="8272647" y="7796979"/>
                          <a:pt x="7673681" y="8142590"/>
                          <a:pt x="7028639" y="8142590"/>
                        </a:cubicBezTo>
                        <a:cubicBezTo>
                          <a:pt x="1808417" y="8142590"/>
                          <a:pt x="1808417" y="8142590"/>
                          <a:pt x="1808417" y="8142590"/>
                        </a:cubicBezTo>
                        <a:cubicBezTo>
                          <a:pt x="1163378" y="8142590"/>
                          <a:pt x="564411" y="7796979"/>
                          <a:pt x="241890" y="7239394"/>
                        </a:cubicBezTo>
                        <a:cubicBezTo>
                          <a:pt x="-80630" y="6677200"/>
                          <a:pt x="-80630" y="5990586"/>
                          <a:pt x="241890" y="5428393"/>
                        </a:cubicBezTo>
                        <a:cubicBezTo>
                          <a:pt x="2854305" y="907803"/>
                          <a:pt x="2854305" y="907803"/>
                          <a:pt x="2854305" y="907803"/>
                        </a:cubicBezTo>
                        <a:cubicBezTo>
                          <a:pt x="3176826" y="345610"/>
                          <a:pt x="3771184" y="0"/>
                          <a:pt x="442083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254000" dist="101600" dir="5400000" sx="96000" sy="96000" algn="t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endParaRPr>
                  </a:p>
                </p:txBody>
              </p:sp>
            </p:grpSp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05888469-B010-4C9E-9574-3AE38BB488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44908" y="4199699"/>
                  <a:ext cx="366449" cy="36644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1DA5E70-04BF-4BD3-AAD2-60DB7787DB19}"/>
              </a:ext>
            </a:extLst>
          </p:cNvPr>
          <p:cNvSpPr/>
          <p:nvPr/>
        </p:nvSpPr>
        <p:spPr>
          <a:xfrm rot="9900000">
            <a:off x="803429" y="505347"/>
            <a:ext cx="428044" cy="394406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5268C-2E33-49B3-8DEA-51107A0440AF}"/>
              </a:ext>
            </a:extLst>
          </p:cNvPr>
          <p:cNvGrpSpPr/>
          <p:nvPr/>
        </p:nvGrpSpPr>
        <p:grpSpPr>
          <a:xfrm>
            <a:off x="840348" y="3055555"/>
            <a:ext cx="6462680" cy="950509"/>
            <a:chOff x="734414" y="1962149"/>
            <a:chExt cx="6462680" cy="95050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EACB13-9AAE-4132-9120-BD844660DEFF}"/>
                </a:ext>
              </a:extLst>
            </p:cNvPr>
            <p:cNvGrpSpPr/>
            <p:nvPr/>
          </p:nvGrpSpPr>
          <p:grpSpPr>
            <a:xfrm>
              <a:off x="734414" y="1962149"/>
              <a:ext cx="328616" cy="366167"/>
              <a:chOff x="734414" y="1962149"/>
              <a:chExt cx="328616" cy="366167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A31CE41-B439-484C-8842-E8194EE481E0}"/>
                  </a:ext>
                </a:extLst>
              </p:cNvPr>
              <p:cNvSpPr/>
              <p:nvPr/>
            </p:nvSpPr>
            <p:spPr>
              <a:xfrm rot="5400000">
                <a:off x="722344" y="2033209"/>
                <a:ext cx="307177" cy="283037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9E06F4D-59D1-4132-84A1-FFF741A5F746}"/>
                  </a:ext>
                </a:extLst>
              </p:cNvPr>
              <p:cNvSpPr/>
              <p:nvPr/>
            </p:nvSpPr>
            <p:spPr>
              <a:xfrm rot="5400000">
                <a:off x="770476" y="1974115"/>
                <a:ext cx="304519" cy="28058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E8BD36-A7E4-4605-9159-63BCD3BCFB22}"/>
                </a:ext>
              </a:extLst>
            </p:cNvPr>
            <p:cNvSpPr/>
            <p:nvPr/>
          </p:nvSpPr>
          <p:spPr>
            <a:xfrm>
              <a:off x="817190" y="2143217"/>
              <a:ext cx="637990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4400" b="1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Problématique</a:t>
              </a:r>
              <a:endParaRPr lang="en-US" sz="4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D0A7080-FEBB-44C9-86F4-A774D07F1145}"/>
              </a:ext>
            </a:extLst>
          </p:cNvPr>
          <p:cNvGrpSpPr/>
          <p:nvPr/>
        </p:nvGrpSpPr>
        <p:grpSpPr>
          <a:xfrm rot="10446697">
            <a:off x="-1162869" y="3334550"/>
            <a:ext cx="5435754" cy="5527506"/>
            <a:chOff x="5023189" y="833890"/>
            <a:chExt cx="5435754" cy="5527506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AFF0EE-23DC-4763-BB65-2D511AC3718D}"/>
                </a:ext>
              </a:extLst>
            </p:cNvPr>
            <p:cNvSpPr/>
            <p:nvPr/>
          </p:nvSpPr>
          <p:spPr>
            <a:xfrm rot="16200000" flipH="1">
              <a:off x="4805998" y="1051081"/>
              <a:ext cx="5527506" cy="5093124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noFill/>
            <a:ln w="12700" cap="flat" cmpd="sng" algn="ctr">
              <a:solidFill>
                <a:srgbClr val="FFFFFF">
                  <a:lumMod val="85000"/>
                  <a:alpha val="60000"/>
                </a:srgbClr>
              </a:solidFill>
              <a:prstDash val="solid"/>
              <a:miter lim="800000"/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0A71401-F23F-4F47-83DB-9DEDC671C9CE}"/>
                </a:ext>
              </a:extLst>
            </p:cNvPr>
            <p:cNvSpPr/>
            <p:nvPr/>
          </p:nvSpPr>
          <p:spPr>
            <a:xfrm rot="16200000">
              <a:off x="5909949" y="1812402"/>
              <a:ext cx="4735045" cy="4362943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B62FCA5-A700-400B-BE92-91D57F6D5EC8}"/>
                </a:ext>
              </a:extLst>
            </p:cNvPr>
            <p:cNvSpPr/>
            <p:nvPr/>
          </p:nvSpPr>
          <p:spPr>
            <a:xfrm rot="13576169">
              <a:off x="5568732" y="4416415"/>
              <a:ext cx="336886" cy="310411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94E69D-E7BB-773B-B6A1-3943C4E3664D}"/>
              </a:ext>
            </a:extLst>
          </p:cNvPr>
          <p:cNvSpPr txBox="1"/>
          <p:nvPr/>
        </p:nvSpPr>
        <p:spPr>
          <a:xfrm>
            <a:off x="1052236" y="2297487"/>
            <a:ext cx="12907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chemeClr val="bg1"/>
                </a:solidFill>
                <a:latin typeface="+mj-lt"/>
              </a:rPr>
              <a:t>02</a:t>
            </a:r>
            <a:endParaRPr lang="fr-TN" sz="6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167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 -4.07407E-6 L -0.01706 -0.04328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5E-6 4.07407E-6 L 0.00534 0.05763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73" grpId="0" animBg="1"/>
      <p:bldP spid="7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6DE3CF14-5184-4756-BA2C-249102A846F8}"/>
              </a:ext>
            </a:extLst>
          </p:cNvPr>
          <p:cNvSpPr txBox="1">
            <a:spLocks/>
          </p:cNvSpPr>
          <p:nvPr/>
        </p:nvSpPr>
        <p:spPr>
          <a:xfrm>
            <a:off x="1218778" y="3982617"/>
            <a:ext cx="9754445" cy="2866077"/>
          </a:xfrm>
          <a:custGeom>
            <a:avLst/>
            <a:gdLst>
              <a:gd name="connsiteX0" fmla="*/ 0 w 9754445"/>
              <a:gd name="connsiteY0" fmla="*/ 0 h 4340728"/>
              <a:gd name="connsiteX1" fmla="*/ 9754445 w 9754445"/>
              <a:gd name="connsiteY1" fmla="*/ 0 h 4340728"/>
              <a:gd name="connsiteX2" fmla="*/ 9754445 w 9754445"/>
              <a:gd name="connsiteY2" fmla="*/ 4340728 h 4340728"/>
              <a:gd name="connsiteX3" fmla="*/ 0 w 9754445"/>
              <a:gd name="connsiteY3" fmla="*/ 4340728 h 434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4445" h="4340728">
                <a:moveTo>
                  <a:pt x="0" y="0"/>
                </a:moveTo>
                <a:lnTo>
                  <a:pt x="9754445" y="0"/>
                </a:lnTo>
                <a:lnTo>
                  <a:pt x="9754445" y="4340728"/>
                </a:lnTo>
                <a:lnTo>
                  <a:pt x="0" y="43407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082AF95-5EA6-44E3-8E84-F3D496E17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67" b="38267"/>
          <a:stretch/>
        </p:blipFill>
        <p:spPr>
          <a:custGeom>
            <a:avLst/>
            <a:gdLst>
              <a:gd name="connsiteX0" fmla="*/ 0 w 9754445"/>
              <a:gd name="connsiteY0" fmla="*/ 0 h 3255701"/>
              <a:gd name="connsiteX1" fmla="*/ 9754445 w 9754445"/>
              <a:gd name="connsiteY1" fmla="*/ 0 h 3255701"/>
              <a:gd name="connsiteX2" fmla="*/ 9754445 w 9754445"/>
              <a:gd name="connsiteY2" fmla="*/ 3255701 h 3255701"/>
              <a:gd name="connsiteX3" fmla="*/ 0 w 9754445"/>
              <a:gd name="connsiteY3" fmla="*/ 3255701 h 325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4445" h="3255701">
                <a:moveTo>
                  <a:pt x="0" y="0"/>
                </a:moveTo>
                <a:lnTo>
                  <a:pt x="9754445" y="0"/>
                </a:lnTo>
                <a:lnTo>
                  <a:pt x="9754445" y="3255701"/>
                </a:lnTo>
                <a:lnTo>
                  <a:pt x="0" y="325570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F5B83C2-733C-46B4-956A-8D8326F199ED}"/>
              </a:ext>
            </a:extLst>
          </p:cNvPr>
          <p:cNvSpPr/>
          <p:nvPr/>
        </p:nvSpPr>
        <p:spPr>
          <a:xfrm rot="5400000">
            <a:off x="9220742" y="3778852"/>
            <a:ext cx="2574340" cy="2372034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60000"/>
              </a:schemeClr>
            </a:solidFill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51967B7-843B-43B7-B939-F807A0DE13F7}"/>
              </a:ext>
            </a:extLst>
          </p:cNvPr>
          <p:cNvSpPr/>
          <p:nvPr/>
        </p:nvSpPr>
        <p:spPr>
          <a:xfrm rot="16200000" flipH="1">
            <a:off x="956274" y="2710104"/>
            <a:ext cx="4894138" cy="4509530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  <a:alpha val="60000"/>
              </a:schemeClr>
            </a:solidFill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7D9D890-504B-4918-8168-E653E9917CE4}"/>
              </a:ext>
            </a:extLst>
          </p:cNvPr>
          <p:cNvSpPr/>
          <p:nvPr/>
        </p:nvSpPr>
        <p:spPr>
          <a:xfrm rot="5400000">
            <a:off x="4776301" y="3317719"/>
            <a:ext cx="917873" cy="845743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B8493B-A32B-408E-ADC1-B421D6CA3F89}"/>
              </a:ext>
            </a:extLst>
          </p:cNvPr>
          <p:cNvSpPr/>
          <p:nvPr/>
        </p:nvSpPr>
        <p:spPr>
          <a:xfrm rot="16200000">
            <a:off x="7900810" y="4008956"/>
            <a:ext cx="1052312" cy="969618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D53373-160C-4BF7-AC70-35824F5887D6}"/>
              </a:ext>
            </a:extLst>
          </p:cNvPr>
          <p:cNvSpPr/>
          <p:nvPr/>
        </p:nvSpPr>
        <p:spPr>
          <a:xfrm rot="5400000">
            <a:off x="1439010" y="3964562"/>
            <a:ext cx="1636414" cy="1507817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CDE405-83A6-4AEB-91AB-A473DB23751F}"/>
              </a:ext>
            </a:extLst>
          </p:cNvPr>
          <p:cNvGrpSpPr/>
          <p:nvPr/>
        </p:nvGrpSpPr>
        <p:grpSpPr>
          <a:xfrm>
            <a:off x="3164115" y="661028"/>
            <a:ext cx="5863770" cy="1349624"/>
            <a:chOff x="3164115" y="604932"/>
            <a:chExt cx="5863770" cy="134962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6BBB621-4FD3-4CEC-9E5F-36D22B3B01FC}"/>
                </a:ext>
              </a:extLst>
            </p:cNvPr>
            <p:cNvGrpSpPr/>
            <p:nvPr/>
          </p:nvGrpSpPr>
          <p:grpSpPr>
            <a:xfrm>
              <a:off x="5931692" y="604932"/>
              <a:ext cx="328616" cy="366167"/>
              <a:chOff x="5907679" y="324347"/>
              <a:chExt cx="328616" cy="366167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12F873C0-C9E3-44B9-9E71-19095A489BB2}"/>
                  </a:ext>
                </a:extLst>
              </p:cNvPr>
              <p:cNvSpPr/>
              <p:nvPr/>
            </p:nvSpPr>
            <p:spPr>
              <a:xfrm rot="5400000">
                <a:off x="5895609" y="395407"/>
                <a:ext cx="307177" cy="283037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9BEEB18E-859B-4684-A7D3-8440339FBFC1}"/>
                  </a:ext>
                </a:extLst>
              </p:cNvPr>
              <p:cNvSpPr/>
              <p:nvPr/>
            </p:nvSpPr>
            <p:spPr>
              <a:xfrm rot="5400000">
                <a:off x="5943741" y="336313"/>
                <a:ext cx="304519" cy="28058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563B02-4BF0-48AD-8278-0F1CED1A98F6}"/>
                </a:ext>
              </a:extLst>
            </p:cNvPr>
            <p:cNvSpPr/>
            <p:nvPr/>
          </p:nvSpPr>
          <p:spPr>
            <a:xfrm>
              <a:off x="3164115" y="1123559"/>
              <a:ext cx="586377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800" b="1" dirty="0">
                  <a:solidFill>
                    <a:srgbClr val="023047"/>
                  </a:solidFill>
                  <a:latin typeface="Poppins"/>
                  <a:cs typeface="Poppins" panose="00000500000000000000" pitchFamily="2" charset="0"/>
                </a:rPr>
                <a:t>Objectif du </a:t>
              </a:r>
              <a:r>
                <a:rPr lang="en-US" sz="4800" b="1" dirty="0" err="1">
                  <a:solidFill>
                    <a:srgbClr val="023047"/>
                  </a:solidFill>
                  <a:latin typeface="Poppins"/>
                  <a:cs typeface="Poppins" panose="00000500000000000000" pitchFamily="2" charset="0"/>
                </a:rPr>
                <a:t>projet</a:t>
              </a:r>
              <a:r>
                <a:rPr lang="en-US" sz="4800" b="1" dirty="0">
                  <a:solidFill>
                    <a:srgbClr val="023047"/>
                  </a:solidFill>
                  <a:latin typeface="Poppins"/>
                  <a:cs typeface="Poppins" panose="00000500000000000000" pitchFamily="2" charset="0"/>
                </a:rPr>
                <a:t> 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Poppins"/>
                <a:ea typeface="+mn-ea"/>
                <a:cs typeface="Poppins" panose="000005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5262F7-FBB4-470B-9B83-7759AFB0956C}"/>
              </a:ext>
            </a:extLst>
          </p:cNvPr>
          <p:cNvGrpSpPr/>
          <p:nvPr/>
        </p:nvGrpSpPr>
        <p:grpSpPr>
          <a:xfrm>
            <a:off x="2121605" y="2594281"/>
            <a:ext cx="7948791" cy="2093443"/>
            <a:chOff x="1877414" y="2594281"/>
            <a:chExt cx="7948791" cy="209344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3515978-424B-4983-94F8-4A63FF7893F4}"/>
                </a:ext>
              </a:extLst>
            </p:cNvPr>
            <p:cNvGrpSpPr/>
            <p:nvPr/>
          </p:nvGrpSpPr>
          <p:grpSpPr>
            <a:xfrm>
              <a:off x="1877414" y="2594281"/>
              <a:ext cx="3585856" cy="2093443"/>
              <a:chOff x="1877414" y="2594281"/>
              <a:chExt cx="3585856" cy="2093443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5E969516-A70A-486B-8F37-E75ABA83C4BC}"/>
                  </a:ext>
                </a:extLst>
              </p:cNvPr>
              <p:cNvSpPr/>
              <p:nvPr/>
            </p:nvSpPr>
            <p:spPr>
              <a:xfrm rot="5400000">
                <a:off x="2623620" y="1848075"/>
                <a:ext cx="2093443" cy="3585856"/>
              </a:xfrm>
              <a:prstGeom prst="roundRect">
                <a:avLst>
                  <a:gd name="adj" fmla="val 223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76200" dir="7380000" algn="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6D7381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057A274-7B1E-4E3A-B93C-457966BEAEA1}"/>
                  </a:ext>
                </a:extLst>
              </p:cNvPr>
              <p:cNvSpPr txBox="1"/>
              <p:nvPr/>
            </p:nvSpPr>
            <p:spPr>
              <a:xfrm>
                <a:off x="2376497" y="3354554"/>
                <a:ext cx="2587688" cy="734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highlight>
                      <a:srgbClr val="FFFF00"/>
                    </a:highlight>
                    <a:uLnTx/>
                    <a:uFillTx/>
                    <a:ea typeface="+mn-ea"/>
                    <a:cs typeface="Segoe UI Light" panose="020B0502040204020203" pitchFamily="34" charset="0"/>
                  </a:rPr>
                  <a:t>Partie</a:t>
                </a:r>
                <a:endParaRPr lang="en-GB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cs typeface="Segoe UI Light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highlight>
                      <a:srgbClr val="FFFF00"/>
                    </a:highlight>
                    <a:uLnTx/>
                    <a:uFillTx/>
                    <a:ea typeface="+mn-ea"/>
                    <a:cs typeface="Segoe UI Light" panose="020B0502040204020203" pitchFamily="34" charset="0"/>
                  </a:rPr>
                  <a:t>Business In</a:t>
                </a:r>
                <a:r>
                  <a:rPr lang="en-GB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cs typeface="Segoe UI Light" panose="020B0502040204020203" pitchFamily="34" charset="0"/>
                  </a:rPr>
                  <a:t>telligence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highlight>
                    <a:srgbClr val="FFFF00"/>
                  </a:highlight>
                  <a:uLnTx/>
                  <a:uFillTx/>
                  <a:ea typeface="+mn-ea"/>
                  <a:cs typeface="Segoe UI Light" panose="020B0502040204020203" pitchFamily="34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018C9E7-4721-4D54-9C52-87F74E995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8130" y="2837923"/>
                <a:ext cx="384422" cy="384422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247CBCF-75A7-4FE6-A475-0BF83A134000}"/>
                </a:ext>
              </a:extLst>
            </p:cNvPr>
            <p:cNvGrpSpPr/>
            <p:nvPr/>
          </p:nvGrpSpPr>
          <p:grpSpPr>
            <a:xfrm>
              <a:off x="6240349" y="2594281"/>
              <a:ext cx="3585856" cy="2093443"/>
              <a:chOff x="6495060" y="2594281"/>
              <a:chExt cx="3585856" cy="2093443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AE0D4EA1-C6FF-4B2F-A6B9-2C1FA66ECAB4}"/>
                  </a:ext>
                </a:extLst>
              </p:cNvPr>
              <p:cNvSpPr/>
              <p:nvPr/>
            </p:nvSpPr>
            <p:spPr>
              <a:xfrm rot="5400000">
                <a:off x="7241266" y="1848075"/>
                <a:ext cx="2093443" cy="3585856"/>
              </a:xfrm>
              <a:prstGeom prst="roundRect">
                <a:avLst>
                  <a:gd name="adj" fmla="val 223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76200" dir="7380000" algn="tr" rotWithShape="0">
                  <a:prstClr val="black">
                    <a:alpha val="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6D7381"/>
                  </a:solidFill>
                  <a:effectLst/>
                  <a:uLnTx/>
                  <a:uFillTx/>
                  <a:latin typeface="Poppins" panose="00000500000000000000" pitchFamily="2" charset="0"/>
                  <a:ea typeface="+mn-ea"/>
                  <a:cs typeface="Poppins" panose="00000500000000000000" pitchFamily="2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165EC7-C8F4-4F48-AB63-BE5ADF8047B1}"/>
                  </a:ext>
                </a:extLst>
              </p:cNvPr>
              <p:cNvSpPr txBox="1"/>
              <p:nvPr/>
            </p:nvSpPr>
            <p:spPr>
              <a:xfrm>
                <a:off x="7024224" y="3354554"/>
                <a:ext cx="2527526" cy="734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highlight>
                      <a:srgbClr val="FFFF00"/>
                    </a:highlight>
                    <a:uLnTx/>
                    <a:uFillTx/>
                    <a:ea typeface="+mn-ea"/>
                    <a:cs typeface="Segoe UI Light" panose="020B0502040204020203" pitchFamily="34" charset="0"/>
                  </a:rPr>
                  <a:t>Partie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highlight>
                    <a:srgbClr val="FFFF00"/>
                  </a:highlight>
                  <a:uLnTx/>
                  <a:uFillTx/>
                  <a:ea typeface="+mn-ea"/>
                  <a:cs typeface="Segoe UI Light" panose="020B0502040204020203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highlight>
                      <a:srgbClr val="FFFF00"/>
                    </a:highlight>
                    <a:cs typeface="Segoe UI Light" panose="020B0502040204020203" pitchFamily="34" charset="0"/>
                  </a:rPr>
                  <a:t>Data Mining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highlight>
                    <a:srgbClr val="FFFF00"/>
                  </a:highlight>
                  <a:uLnTx/>
                  <a:uFillTx/>
                  <a:ea typeface="+mn-ea"/>
                  <a:cs typeface="Segoe UI Light" panose="020B0502040204020203" pitchFamily="34" charset="0"/>
                </a:endParaRP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1E22043-189C-48EC-91CE-C2B5D924A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5776" y="2837923"/>
                <a:ext cx="384422" cy="384422"/>
              </a:xfrm>
              <a:prstGeom prst="rect">
                <a:avLst/>
              </a:prstGeom>
            </p:spPr>
          </p:pic>
        </p:grp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0EB1EF-8546-428E-9740-0040C0CCCEA7}"/>
              </a:ext>
            </a:extLst>
          </p:cNvPr>
          <p:cNvSpPr/>
          <p:nvPr/>
        </p:nvSpPr>
        <p:spPr>
          <a:xfrm rot="9900000">
            <a:off x="828164" y="3584431"/>
            <a:ext cx="360907" cy="332545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37FA38E-B13B-4715-8A95-B315B55584AD}"/>
              </a:ext>
            </a:extLst>
          </p:cNvPr>
          <p:cNvSpPr/>
          <p:nvPr/>
        </p:nvSpPr>
        <p:spPr>
          <a:xfrm rot="13576169">
            <a:off x="10474648" y="2166183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A478D-CC12-2B17-F057-943F2E1776F9}"/>
              </a:ext>
            </a:extLst>
          </p:cNvPr>
          <p:cNvSpPr txBox="1"/>
          <p:nvPr/>
        </p:nvSpPr>
        <p:spPr>
          <a:xfrm>
            <a:off x="2138729" y="1052640"/>
            <a:ext cx="1264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23047"/>
                </a:solidFill>
                <a:latin typeface="+mj-lt"/>
              </a:rPr>
              <a:t>03</a:t>
            </a:r>
            <a:endParaRPr lang="fr-TN" sz="6000" b="1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9975860"/>
      </p:ext>
    </p:extLst>
  </p:cSld>
  <p:clrMapOvr>
    <a:masterClrMapping/>
  </p:clrMapOvr>
  <p:transition spd="med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3.33333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1.04167E-6 3.33333E-6 L 0.00534 0.05764 " pathEditMode="relative" rAng="0" ptsTypes="AA">
                                          <p:cBhvr>
                                            <p:cTn id="22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1.04167E-6 3.33333E-6 L 0.00534 0.05764 " pathEditMode="relative" rAng="0" ptsTypes="AA">
                                          <p:cBhvr>
                                            <p:cTn id="27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29167E-6 7.40741E-7 L 0.00534 0.05764 " pathEditMode="relative" rAng="0" ptsTypes="AA">
                                          <p:cBhvr>
                                            <p:cTn id="32" dur="1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3.33333E-6 4.07407E-6 L -0.01706 -0.04329 " pathEditMode="relative" rAng="0" ptsTypes="AA">
                                          <p:cBhvr>
                                            <p:cTn id="37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6" grpId="0" animBg="1"/>
          <p:bldP spid="15" grpId="0" animBg="1"/>
          <p:bldP spid="15" grpId="1" animBg="1"/>
          <p:bldP spid="12" grpId="0" animBg="1"/>
          <p:bldP spid="12" grpId="1" animBg="1"/>
          <p:bldP spid="13" grpId="0" animBg="1"/>
          <p:bldP spid="13" grpId="1" animBg="1"/>
          <p:bldP spid="23" grpId="0" animBg="1"/>
          <p:bldP spid="23" grpId="1" animBg="1"/>
          <p:bldP spid="29" grpId="0" animBg="1"/>
          <p:bldP spid="2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repeatCount="indefinite" accel="50000" decel="50000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1.04167E-6 3.33333E-6 L 0.00534 0.05764 " pathEditMode="relative" rAng="0" ptsTypes="AA">
                                          <p:cBhvr>
                                            <p:cTn id="17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1.04167E-6 3.33333E-6 L 0.00534 0.05764 " pathEditMode="relative" rAng="0" ptsTypes="AA">
                                          <p:cBhvr>
                                            <p:cTn id="22" dur="1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repeatCount="indefinite" accel="50000" decel="50000" autoRev="1" fill="hold" grpId="1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1.04167E-6 3.33333E-6 L 0.00534 0.05764 " pathEditMode="relative" rAng="0" ptsTypes="AA">
                                          <p:cBhvr>
                                            <p:cTn id="27" dur="1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repeatCount="indefinite" accel="50000" decel="50000" autoRev="1" fill="hold" grpId="1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animMotion origin="layout" path="M -2.29167E-6 7.40741E-7 L 0.00534 0.05764 " pathEditMode="relative" rAng="0" ptsTypes="AA">
                                          <p:cBhvr>
                                            <p:cTn id="32" dur="1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" y="2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repeatCount="indefinite" accel="50000" decel="50000" autoRev="1" fill="hold" grpId="1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animMotion origin="layout" path="M 3.33333E-6 4.07407E-6 L -0.01706 -0.04329 " pathEditMode="relative" rAng="0" ptsTypes="AA">
                                          <p:cBhvr>
                                            <p:cTn id="37" dur="1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9" y="-217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6" grpId="0" animBg="1"/>
          <p:bldP spid="15" grpId="0" animBg="1"/>
          <p:bldP spid="15" grpId="1" animBg="1"/>
          <p:bldP spid="12" grpId="0" animBg="1"/>
          <p:bldP spid="12" grpId="1" animBg="1"/>
          <p:bldP spid="13" grpId="0" animBg="1"/>
          <p:bldP spid="13" grpId="1" animBg="1"/>
          <p:bldP spid="23" grpId="0" animBg="1"/>
          <p:bldP spid="23" grpId="1" animBg="1"/>
          <p:bldP spid="29" grpId="0" animBg="1"/>
          <p:bldP spid="29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C51CAE7-E14F-4E96-92D6-EE0AFC90A4E4}"/>
              </a:ext>
            </a:extLst>
          </p:cNvPr>
          <p:cNvSpPr/>
          <p:nvPr/>
        </p:nvSpPr>
        <p:spPr>
          <a:xfrm rot="10800000">
            <a:off x="-4168714" y="-5512766"/>
            <a:ext cx="8257698" cy="7608768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ACB10F-F880-48AD-9B5F-A1A8320C6E29}"/>
              </a:ext>
            </a:extLst>
          </p:cNvPr>
          <p:cNvGrpSpPr/>
          <p:nvPr/>
        </p:nvGrpSpPr>
        <p:grpSpPr>
          <a:xfrm>
            <a:off x="91193" y="481415"/>
            <a:ext cx="12102128" cy="4849266"/>
            <a:chOff x="44936" y="558380"/>
            <a:chExt cx="12102128" cy="484926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68A62D-AE9D-4365-BFB4-8281F2C20B99}"/>
                </a:ext>
              </a:extLst>
            </p:cNvPr>
            <p:cNvSpPr txBox="1"/>
            <p:nvPr/>
          </p:nvSpPr>
          <p:spPr>
            <a:xfrm>
              <a:off x="2807921" y="558380"/>
              <a:ext cx="71628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b="1" dirty="0" err="1">
                  <a:solidFill>
                    <a:srgbClr val="023047"/>
                  </a:solidFill>
                  <a:latin typeface="Poppins"/>
                </a:rPr>
                <a:t>Besoin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Poppins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8AF4E6-61FF-48BE-BC74-44DFB883C063}"/>
                </a:ext>
              </a:extLst>
            </p:cNvPr>
            <p:cNvGrpSpPr/>
            <p:nvPr/>
          </p:nvGrpSpPr>
          <p:grpSpPr>
            <a:xfrm>
              <a:off x="44936" y="1915242"/>
              <a:ext cx="12102128" cy="3492404"/>
              <a:chOff x="44936" y="2100980"/>
              <a:chExt cx="12102128" cy="3492404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0C4C36C-98D6-FEF3-9108-0A0DB9FE0E3E}"/>
                  </a:ext>
                </a:extLst>
              </p:cNvPr>
              <p:cNvSpPr/>
              <p:nvPr/>
            </p:nvSpPr>
            <p:spPr>
              <a:xfrm rot="16200000">
                <a:off x="8586187" y="2446140"/>
                <a:ext cx="2568850" cy="2568852"/>
              </a:xfrm>
              <a:prstGeom prst="roundRect">
                <a:avLst>
                  <a:gd name="adj" fmla="val 97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825500" dist="317500" dir="5400000" sx="90000" sy="90000" algn="t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6FD2B7BE-7148-44F5-9DDA-FBF54BF87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883" y="3513535"/>
                <a:ext cx="92757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5A07B0CB-3623-4DD0-8A3C-972E43DA7C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9491" y="3513535"/>
                <a:ext cx="92757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E658DF11-F58C-4B4F-95E1-42FC334804E6}"/>
                  </a:ext>
                </a:extLst>
              </p:cNvPr>
              <p:cNvSpPr/>
              <p:nvPr/>
            </p:nvSpPr>
            <p:spPr>
              <a:xfrm rot="16200000">
                <a:off x="4848645" y="2432696"/>
                <a:ext cx="2568850" cy="2568852"/>
              </a:xfrm>
              <a:prstGeom prst="roundRect">
                <a:avLst>
                  <a:gd name="adj" fmla="val 97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825500" dist="317500" dir="5400000" sx="90000" sy="90000" algn="t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349A48-BAE0-454D-BA5B-C5D8FC7B9F27}"/>
                  </a:ext>
                </a:extLst>
              </p:cNvPr>
              <p:cNvSpPr txBox="1"/>
              <p:nvPr/>
            </p:nvSpPr>
            <p:spPr>
              <a:xfrm flipH="1">
                <a:off x="8448740" y="5225335"/>
                <a:ext cx="2706298" cy="368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rPr>
                  <a:t>Besoin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rPr>
                  <a:t> non-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rPr>
                  <a:t>fonctionnels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5119F62-7CBD-4972-8BA4-9BC567002FEF}"/>
                  </a:ext>
                </a:extLst>
              </p:cNvPr>
              <p:cNvGrpSpPr/>
              <p:nvPr/>
            </p:nvGrpSpPr>
            <p:grpSpPr>
              <a:xfrm>
                <a:off x="4576378" y="2100980"/>
                <a:ext cx="4382116" cy="739167"/>
                <a:chOff x="734414" y="1962149"/>
                <a:chExt cx="2170804" cy="366167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CF5289-8005-4F5E-8902-A19E8BC59CF0}"/>
                    </a:ext>
                  </a:extLst>
                </p:cNvPr>
                <p:cNvSpPr/>
                <p:nvPr/>
              </p:nvSpPr>
              <p:spPr>
                <a:xfrm rot="5400000">
                  <a:off x="722344" y="2033209"/>
                  <a:ext cx="307177" cy="283037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85000"/>
                      <a:alpha val="60000"/>
                    </a:schemeClr>
                  </a:solidFill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25BC5717-0E95-47EE-9A25-B03664D83C77}"/>
                    </a:ext>
                  </a:extLst>
                </p:cNvPr>
                <p:cNvSpPr/>
                <p:nvPr/>
              </p:nvSpPr>
              <p:spPr>
                <a:xfrm rot="5400000">
                  <a:off x="770476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rPr>
                    <a:t>02</a:t>
                  </a: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AA817728-2E66-2996-16E7-3F5AEEFA343C}"/>
                    </a:ext>
                  </a:extLst>
                </p:cNvPr>
                <p:cNvSpPr/>
                <p:nvPr/>
              </p:nvSpPr>
              <p:spPr>
                <a:xfrm rot="5400000">
                  <a:off x="770278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rPr>
                    <a:t>02</a:t>
                  </a: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80B3CDF3-D8CA-C5EE-3745-AFA9B253D65F}"/>
                    </a:ext>
                  </a:extLst>
                </p:cNvPr>
                <p:cNvSpPr/>
                <p:nvPr/>
              </p:nvSpPr>
              <p:spPr>
                <a:xfrm rot="5400000">
                  <a:off x="770278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rPr>
                    <a:t>02</a:t>
                  </a: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693B336E-EDF4-6F0D-17B0-3F9F5803079C}"/>
                    </a:ext>
                  </a:extLst>
                </p:cNvPr>
                <p:cNvSpPr/>
                <p:nvPr/>
              </p:nvSpPr>
              <p:spPr>
                <a:xfrm rot="5400000">
                  <a:off x="770278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rPr>
                    <a:t>02</a:t>
                  </a: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B8B939B3-B0AD-DF38-CC39-99CDA55B4697}"/>
                    </a:ext>
                  </a:extLst>
                </p:cNvPr>
                <p:cNvSpPr/>
                <p:nvPr/>
              </p:nvSpPr>
              <p:spPr>
                <a:xfrm rot="5400000">
                  <a:off x="770278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1400" b="1" dirty="0">
                    <a:solidFill>
                      <a:srgbClr val="FFFFFF">
                        <a:lumMod val="95000"/>
                      </a:srgbClr>
                    </a:solidFill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AEA42C8E-6CCB-7D8A-A3A7-E8075D8EE068}"/>
                    </a:ext>
                  </a:extLst>
                </p:cNvPr>
                <p:cNvSpPr/>
                <p:nvPr/>
              </p:nvSpPr>
              <p:spPr>
                <a:xfrm rot="5400000">
                  <a:off x="2612664" y="20309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rPr>
                    <a:t>02</a:t>
                  </a:r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E6F498-FB26-4724-8E88-E809FF52AC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1129" y="3513535"/>
                <a:ext cx="92757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B31763-AB9C-440B-B680-927EFEA56362}"/>
                  </a:ext>
                </a:extLst>
              </p:cNvPr>
              <p:cNvSpPr txBox="1"/>
              <p:nvPr/>
            </p:nvSpPr>
            <p:spPr>
              <a:xfrm flipH="1">
                <a:off x="1010378" y="5225335"/>
                <a:ext cx="2706298" cy="368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rPr>
                  <a:t>Besoins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rPr>
                  <a:t>fonctionnels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D8D56F4-3E8E-4F5F-99E3-160850719836}"/>
                  </a:ext>
                </a:extLst>
              </p:cNvPr>
              <p:cNvSpPr/>
              <p:nvPr/>
            </p:nvSpPr>
            <p:spPr>
              <a:xfrm rot="16200000">
                <a:off x="1147825" y="2432696"/>
                <a:ext cx="2568850" cy="2568852"/>
              </a:xfrm>
              <a:prstGeom prst="roundRect">
                <a:avLst>
                  <a:gd name="adj" fmla="val 107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825500" dist="317500" dir="5400000" sx="90000" sy="90000" algn="t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C1A9F05-3877-42D2-A2B1-63B21E3459F4}"/>
                  </a:ext>
                </a:extLst>
              </p:cNvPr>
              <p:cNvGrpSpPr/>
              <p:nvPr/>
            </p:nvGrpSpPr>
            <p:grpSpPr>
              <a:xfrm>
                <a:off x="875558" y="2100980"/>
                <a:ext cx="663364" cy="739167"/>
                <a:chOff x="734414" y="1962149"/>
                <a:chExt cx="328616" cy="366167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C08F065-2C9F-4615-87E1-253A04899945}"/>
                    </a:ext>
                  </a:extLst>
                </p:cNvPr>
                <p:cNvSpPr/>
                <p:nvPr/>
              </p:nvSpPr>
              <p:spPr>
                <a:xfrm rot="5400000">
                  <a:off x="722344" y="2033209"/>
                  <a:ext cx="307177" cy="283037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bg1">
                      <a:lumMod val="85000"/>
                      <a:alpha val="60000"/>
                    </a:schemeClr>
                  </a:solidFill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32F7FAAD-CF12-4F3A-AF93-7E33376B22C9}"/>
                    </a:ext>
                  </a:extLst>
                </p:cNvPr>
                <p:cNvSpPr/>
                <p:nvPr/>
              </p:nvSpPr>
              <p:spPr>
                <a:xfrm rot="5400000">
                  <a:off x="770476" y="1974115"/>
                  <a:ext cx="304519" cy="280588"/>
                </a:xfrm>
                <a:custGeom>
                  <a:avLst/>
                  <a:gdLst>
                    <a:gd name="connsiteX0" fmla="*/ 4420832 w 8837056"/>
                    <a:gd name="connsiteY0" fmla="*/ 0 h 8142590"/>
                    <a:gd name="connsiteX1" fmla="*/ 5987360 w 8837056"/>
                    <a:gd name="connsiteY1" fmla="*/ 907803 h 8142590"/>
                    <a:gd name="connsiteX2" fmla="*/ 8595166 w 8837056"/>
                    <a:gd name="connsiteY2" fmla="*/ 5428393 h 8142590"/>
                    <a:gd name="connsiteX3" fmla="*/ 8595166 w 8837056"/>
                    <a:gd name="connsiteY3" fmla="*/ 7239394 h 8142590"/>
                    <a:gd name="connsiteX4" fmla="*/ 7028639 w 8837056"/>
                    <a:gd name="connsiteY4" fmla="*/ 8142590 h 8142590"/>
                    <a:gd name="connsiteX5" fmla="*/ 1808417 w 8837056"/>
                    <a:gd name="connsiteY5" fmla="*/ 8142590 h 8142590"/>
                    <a:gd name="connsiteX6" fmla="*/ 241890 w 8837056"/>
                    <a:gd name="connsiteY6" fmla="*/ 7239394 h 8142590"/>
                    <a:gd name="connsiteX7" fmla="*/ 241890 w 8837056"/>
                    <a:gd name="connsiteY7" fmla="*/ 5428393 h 8142590"/>
                    <a:gd name="connsiteX8" fmla="*/ 2854305 w 8837056"/>
                    <a:gd name="connsiteY8" fmla="*/ 907803 h 8142590"/>
                    <a:gd name="connsiteX9" fmla="*/ 4420832 w 8837056"/>
                    <a:gd name="connsiteY9" fmla="*/ 0 h 814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837056" h="8142590">
                      <a:moveTo>
                        <a:pt x="4420832" y="0"/>
                      </a:moveTo>
                      <a:cubicBezTo>
                        <a:pt x="5065874" y="0"/>
                        <a:pt x="5660232" y="345610"/>
                        <a:pt x="5987360" y="907803"/>
                      </a:cubicBezTo>
                      <a:cubicBezTo>
                        <a:pt x="8595166" y="5428393"/>
                        <a:pt x="8595166" y="5428393"/>
                        <a:pt x="8595166" y="5428393"/>
                      </a:cubicBezTo>
                      <a:cubicBezTo>
                        <a:pt x="8917687" y="5990586"/>
                        <a:pt x="8917687" y="6677200"/>
                        <a:pt x="8595166" y="7239394"/>
                      </a:cubicBezTo>
                      <a:cubicBezTo>
                        <a:pt x="8272647" y="7796979"/>
                        <a:pt x="7673681" y="8142590"/>
                        <a:pt x="7028639" y="8142590"/>
                      </a:cubicBezTo>
                      <a:cubicBezTo>
                        <a:pt x="1808417" y="8142590"/>
                        <a:pt x="1808417" y="8142590"/>
                        <a:pt x="1808417" y="8142590"/>
                      </a:cubicBezTo>
                      <a:cubicBezTo>
                        <a:pt x="1163378" y="8142590"/>
                        <a:pt x="564411" y="7796979"/>
                        <a:pt x="241890" y="7239394"/>
                      </a:cubicBezTo>
                      <a:cubicBezTo>
                        <a:pt x="-80630" y="6677200"/>
                        <a:pt x="-80630" y="5990586"/>
                        <a:pt x="241890" y="5428393"/>
                      </a:cubicBezTo>
                      <a:cubicBezTo>
                        <a:pt x="2854305" y="907803"/>
                        <a:pt x="2854305" y="907803"/>
                        <a:pt x="2854305" y="907803"/>
                      </a:cubicBezTo>
                      <a:cubicBezTo>
                        <a:pt x="3176826" y="345610"/>
                        <a:pt x="3771184" y="0"/>
                        <a:pt x="44208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254000" dist="101600" dir="5400000" sx="96000" sy="96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95000"/>
                        </a:srgbClr>
                      </a:solidFill>
                      <a:effectLst/>
                      <a:uLnTx/>
                      <a:uFillTx/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rPr>
                    <a:t>01</a:t>
                  </a:r>
                </a:p>
              </p:txBody>
            </p: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9469013-5021-4F20-9746-02150F2A4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36" y="3513535"/>
                <a:ext cx="927573" cy="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Google Shape;1526;p53">
                <a:extLst>
                  <a:ext uri="{FF2B5EF4-FFF2-40B4-BE49-F238E27FC236}">
                    <a16:creationId xmlns:a16="http://schemas.microsoft.com/office/drawing/2014/main" id="{30471D24-22D2-42F3-9D9B-EB5276385AD8}"/>
                  </a:ext>
                </a:extLst>
              </p:cNvPr>
              <p:cNvSpPr/>
              <p:nvPr/>
            </p:nvSpPr>
            <p:spPr>
              <a:xfrm>
                <a:off x="5562539" y="3147176"/>
                <a:ext cx="1141062" cy="113989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98" name="Google Shape;1526;p53">
                <a:extLst>
                  <a:ext uri="{FF2B5EF4-FFF2-40B4-BE49-F238E27FC236}">
                    <a16:creationId xmlns:a16="http://schemas.microsoft.com/office/drawing/2014/main" id="{939FB94B-1FE8-422F-AA15-FBB6F90A7CE5}"/>
                  </a:ext>
                </a:extLst>
              </p:cNvPr>
              <p:cNvSpPr/>
              <p:nvPr/>
            </p:nvSpPr>
            <p:spPr>
              <a:xfrm>
                <a:off x="1861719" y="3147176"/>
                <a:ext cx="1141062" cy="113989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CA71B274-4204-48FF-9BA2-7C138241B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1691" y="3476562"/>
                <a:ext cx="481119" cy="481119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F3D55AE7-635F-4679-A71D-4C3A970B9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6419" y="3460470"/>
                <a:ext cx="513302" cy="513302"/>
              </a:xfrm>
              <a:prstGeom prst="rect">
                <a:avLst/>
              </a:prstGeom>
            </p:spPr>
          </p:pic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B501CAD-3D5F-DF0F-17C4-0C647F2BB934}"/>
                  </a:ext>
                </a:extLst>
              </p:cNvPr>
              <p:cNvSpPr/>
              <p:nvPr/>
            </p:nvSpPr>
            <p:spPr>
              <a:xfrm rot="16200000">
                <a:off x="4848245" y="2432696"/>
                <a:ext cx="2568850" cy="2568852"/>
              </a:xfrm>
              <a:prstGeom prst="roundRect">
                <a:avLst>
                  <a:gd name="adj" fmla="val 97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825500" dist="317500" dir="5400000" sx="90000" sy="90000" algn="t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9" name="Google Shape;1526;p53">
                <a:extLst>
                  <a:ext uri="{FF2B5EF4-FFF2-40B4-BE49-F238E27FC236}">
                    <a16:creationId xmlns:a16="http://schemas.microsoft.com/office/drawing/2014/main" id="{A24C3F43-F019-850B-8E13-0F4C6B2958CD}"/>
                  </a:ext>
                </a:extLst>
              </p:cNvPr>
              <p:cNvSpPr/>
              <p:nvPr/>
            </p:nvSpPr>
            <p:spPr>
              <a:xfrm>
                <a:off x="5562139" y="3147176"/>
                <a:ext cx="1141062" cy="113989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56C475A-3252-22C3-BC26-6991CEC42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6019" y="3460470"/>
                <a:ext cx="513302" cy="513302"/>
              </a:xfrm>
              <a:prstGeom prst="rect">
                <a:avLst/>
              </a:prstGeom>
            </p:spPr>
          </p:pic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B5646AEA-E59D-FB87-80BB-3ED460D58077}"/>
                  </a:ext>
                </a:extLst>
              </p:cNvPr>
              <p:cNvSpPr/>
              <p:nvPr/>
            </p:nvSpPr>
            <p:spPr>
              <a:xfrm rot="16200000">
                <a:off x="4848245" y="2432697"/>
                <a:ext cx="2568850" cy="2568852"/>
              </a:xfrm>
              <a:prstGeom prst="roundRect">
                <a:avLst>
                  <a:gd name="adj" fmla="val 97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825500" dist="317500" dir="5400000" sx="90000" sy="90000" algn="t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4" name="Google Shape;1526;p53">
                <a:extLst>
                  <a:ext uri="{FF2B5EF4-FFF2-40B4-BE49-F238E27FC236}">
                    <a16:creationId xmlns:a16="http://schemas.microsoft.com/office/drawing/2014/main" id="{4F8D771B-58D4-7A1C-1D19-83D0C3B5D8A0}"/>
                  </a:ext>
                </a:extLst>
              </p:cNvPr>
              <p:cNvSpPr/>
              <p:nvPr/>
            </p:nvSpPr>
            <p:spPr>
              <a:xfrm>
                <a:off x="5562139" y="3147177"/>
                <a:ext cx="1141062" cy="113989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E02A1817-B94D-73EB-8E65-0060B0A99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6019" y="3460471"/>
                <a:ext cx="513302" cy="513302"/>
              </a:xfrm>
              <a:prstGeom prst="rect">
                <a:avLst/>
              </a:prstGeom>
            </p:spPr>
          </p:pic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85FEA5BA-F865-1F27-0C9A-434CCE91EF06}"/>
                  </a:ext>
                </a:extLst>
              </p:cNvPr>
              <p:cNvSpPr/>
              <p:nvPr/>
            </p:nvSpPr>
            <p:spPr>
              <a:xfrm rot="16200000">
                <a:off x="4848245" y="2432698"/>
                <a:ext cx="2568850" cy="2568852"/>
              </a:xfrm>
              <a:prstGeom prst="roundRect">
                <a:avLst>
                  <a:gd name="adj" fmla="val 97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825500" dist="317500" dir="5400000" sx="90000" sy="90000" algn="t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Google Shape;1526;p53">
                <a:extLst>
                  <a:ext uri="{FF2B5EF4-FFF2-40B4-BE49-F238E27FC236}">
                    <a16:creationId xmlns:a16="http://schemas.microsoft.com/office/drawing/2014/main" id="{4CD29567-5C00-1E35-3926-73C31515A399}"/>
                  </a:ext>
                </a:extLst>
              </p:cNvPr>
              <p:cNvSpPr/>
              <p:nvPr/>
            </p:nvSpPr>
            <p:spPr>
              <a:xfrm>
                <a:off x="5562139" y="3147178"/>
                <a:ext cx="1141062" cy="113989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8D3FB5C-8716-096E-C0F9-38954FCA7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6019" y="3460472"/>
                <a:ext cx="513302" cy="513302"/>
              </a:xfrm>
              <a:prstGeom prst="rect">
                <a:avLst/>
              </a:prstGeom>
            </p:spPr>
          </p:pic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C2BE846-8DA2-0603-8832-501A0DE5EE2A}"/>
                  </a:ext>
                </a:extLst>
              </p:cNvPr>
              <p:cNvSpPr/>
              <p:nvPr/>
            </p:nvSpPr>
            <p:spPr>
              <a:xfrm rot="16200000">
                <a:off x="4848245" y="2432699"/>
                <a:ext cx="2568850" cy="2568852"/>
              </a:xfrm>
              <a:prstGeom prst="roundRect">
                <a:avLst>
                  <a:gd name="adj" fmla="val 974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825500" dist="317500" dir="5400000" sx="90000" sy="90000" algn="t" rotWithShape="0">
                  <a:schemeClr val="bg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Google Shape;1526;p53">
                <a:extLst>
                  <a:ext uri="{FF2B5EF4-FFF2-40B4-BE49-F238E27FC236}">
                    <a16:creationId xmlns:a16="http://schemas.microsoft.com/office/drawing/2014/main" id="{E731DE2B-C8C5-9F02-ECAA-1468965CBFF8}"/>
                  </a:ext>
                </a:extLst>
              </p:cNvPr>
              <p:cNvSpPr/>
              <p:nvPr/>
            </p:nvSpPr>
            <p:spPr>
              <a:xfrm>
                <a:off x="5562139" y="3147179"/>
                <a:ext cx="1141062" cy="113989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56" name="Google Shape;1526;p53">
                <a:extLst>
                  <a:ext uri="{FF2B5EF4-FFF2-40B4-BE49-F238E27FC236}">
                    <a16:creationId xmlns:a16="http://schemas.microsoft.com/office/drawing/2014/main" id="{6DF5E14F-902B-92B9-F246-50785EE7A134}"/>
                  </a:ext>
                </a:extLst>
              </p:cNvPr>
              <p:cNvSpPr/>
              <p:nvPr/>
            </p:nvSpPr>
            <p:spPr>
              <a:xfrm>
                <a:off x="9300081" y="3160620"/>
                <a:ext cx="1141062" cy="1139890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A87CD00-9DA9-C307-D7A3-E8693DD52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3961" y="3473914"/>
                <a:ext cx="513302" cy="513302"/>
              </a:xfrm>
              <a:prstGeom prst="rect">
                <a:avLst/>
              </a:prstGeom>
            </p:spPr>
          </p:pic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AFFDFE2-E759-4FDE-9CB8-863779D6306D}"/>
                  </a:ext>
                </a:extLst>
              </p:cNvPr>
              <p:cNvSpPr/>
              <p:nvPr/>
            </p:nvSpPr>
            <p:spPr>
              <a:xfrm rot="5400000">
                <a:off x="8289555" y="2244429"/>
                <a:ext cx="620086" cy="571355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0A0639D-51E1-4B67-9668-3CB99FE8FD41}"/>
              </a:ext>
            </a:extLst>
          </p:cNvPr>
          <p:cNvSpPr/>
          <p:nvPr/>
        </p:nvSpPr>
        <p:spPr>
          <a:xfrm>
            <a:off x="4701309" y="6465460"/>
            <a:ext cx="2697018" cy="197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210A59-5F70-E423-A1C1-A9A5C7806A13}"/>
              </a:ext>
            </a:extLst>
          </p:cNvPr>
          <p:cNvSpPr txBox="1"/>
          <p:nvPr/>
        </p:nvSpPr>
        <p:spPr>
          <a:xfrm>
            <a:off x="3760742" y="460464"/>
            <a:ext cx="1264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23047"/>
                </a:solidFill>
                <a:latin typeface="+mj-lt"/>
              </a:rPr>
              <a:t>04</a:t>
            </a:r>
            <a:endParaRPr lang="fr-TN" sz="6000" b="1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466639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Placeholder 82">
            <a:extLst>
              <a:ext uri="{FF2B5EF4-FFF2-40B4-BE49-F238E27FC236}">
                <a16:creationId xmlns:a16="http://schemas.microsoft.com/office/drawing/2014/main" id="{D2491103-D3A3-4E10-8D1B-A462653AF6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6" b="5366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AFEAC9-31EF-476D-8C6B-4A6F6CBB2F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8D579C5-CE27-4ACB-AC54-987A5396CE71}"/>
              </a:ext>
            </a:extLst>
          </p:cNvPr>
          <p:cNvSpPr/>
          <p:nvPr/>
        </p:nvSpPr>
        <p:spPr>
          <a:xfrm>
            <a:off x="8394167" y="0"/>
            <a:ext cx="37978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0C1D907-7E06-41B8-A6F8-4097DD4D921A}"/>
              </a:ext>
            </a:extLst>
          </p:cNvPr>
          <p:cNvGrpSpPr/>
          <p:nvPr/>
        </p:nvGrpSpPr>
        <p:grpSpPr>
          <a:xfrm rot="4500000">
            <a:off x="11269950" y="6252306"/>
            <a:ext cx="729233" cy="802203"/>
            <a:chOff x="6398348" y="1918136"/>
            <a:chExt cx="507595" cy="558387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F96F4A-6E4E-4C4E-A3E5-AE9DD580001D}"/>
                </a:ext>
              </a:extLst>
            </p:cNvPr>
            <p:cNvSpPr/>
            <p:nvPr/>
          </p:nvSpPr>
          <p:spPr>
            <a:xfrm rot="5400000">
              <a:off x="6377118" y="1957450"/>
              <a:ext cx="540303" cy="497843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E9442BD-7413-4937-9ACB-934FC46C9452}"/>
                </a:ext>
              </a:extLst>
            </p:cNvPr>
            <p:cNvSpPr/>
            <p:nvPr/>
          </p:nvSpPr>
          <p:spPr>
            <a:xfrm rot="5400000">
              <a:off x="6445367" y="1936974"/>
              <a:ext cx="479413" cy="441738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7000" dist="76200" dir="5400000" sx="96000" sy="96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58561A5-44E9-432E-AA9C-54E4E81FB6F5}"/>
              </a:ext>
            </a:extLst>
          </p:cNvPr>
          <p:cNvSpPr txBox="1"/>
          <p:nvPr/>
        </p:nvSpPr>
        <p:spPr>
          <a:xfrm>
            <a:off x="11390615" y="6465460"/>
            <a:ext cx="62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31F4F07-8CBF-4C13-85BB-FA11B5CCE9DC}"/>
              </a:ext>
            </a:extLst>
          </p:cNvPr>
          <p:cNvSpPr/>
          <p:nvPr/>
        </p:nvSpPr>
        <p:spPr>
          <a:xfrm rot="9900000">
            <a:off x="11808622" y="6665853"/>
            <a:ext cx="313260" cy="288642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7AA74D-906E-46E1-A91B-13C4E6AB2D26}"/>
              </a:ext>
            </a:extLst>
          </p:cNvPr>
          <p:cNvSpPr/>
          <p:nvPr/>
        </p:nvSpPr>
        <p:spPr>
          <a:xfrm rot="2694827">
            <a:off x="11127358" y="6509038"/>
            <a:ext cx="135228" cy="12460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AE6C1DD-F95F-496C-A71B-A28CD3542E72}"/>
              </a:ext>
            </a:extLst>
          </p:cNvPr>
          <p:cNvGrpSpPr/>
          <p:nvPr/>
        </p:nvGrpSpPr>
        <p:grpSpPr>
          <a:xfrm>
            <a:off x="1035842" y="2414696"/>
            <a:ext cx="4723373" cy="2016298"/>
            <a:chOff x="1509188" y="2120588"/>
            <a:chExt cx="4723373" cy="20162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245D5F-F4F1-476B-83BB-3164CE2EA6C9}"/>
                </a:ext>
              </a:extLst>
            </p:cNvPr>
            <p:cNvGrpSpPr/>
            <p:nvPr/>
          </p:nvGrpSpPr>
          <p:grpSpPr>
            <a:xfrm>
              <a:off x="3706566" y="2120588"/>
              <a:ext cx="328616" cy="366167"/>
              <a:chOff x="734414" y="1962149"/>
              <a:chExt cx="328616" cy="366167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F1F9E32-68E0-442B-8CB1-C70EFCD7E19D}"/>
                  </a:ext>
                </a:extLst>
              </p:cNvPr>
              <p:cNvSpPr/>
              <p:nvPr/>
            </p:nvSpPr>
            <p:spPr>
              <a:xfrm rot="5400000">
                <a:off x="722344" y="2033209"/>
                <a:ext cx="307177" cy="283037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FDB807D-6BA4-4176-8640-755BA5A6D40C}"/>
                  </a:ext>
                </a:extLst>
              </p:cNvPr>
              <p:cNvSpPr/>
              <p:nvPr/>
            </p:nvSpPr>
            <p:spPr>
              <a:xfrm rot="5400000">
                <a:off x="770476" y="1974115"/>
                <a:ext cx="304519" cy="28058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7C3BD79-EC13-42A1-A75E-1DDF2AE82BB8}"/>
                </a:ext>
              </a:extLst>
            </p:cNvPr>
            <p:cNvSpPr/>
            <p:nvPr/>
          </p:nvSpPr>
          <p:spPr>
            <a:xfrm>
              <a:off x="1509188" y="2708803"/>
              <a:ext cx="4723373" cy="1428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4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LES </a:t>
              </a:r>
              <a:r>
                <a:rPr lang="en-US" sz="4800" b="1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besoins</a:t>
              </a:r>
              <a:r>
                <a:rPr lang="en-US" sz="4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4800" b="1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fonctionnels</a:t>
              </a:r>
              <a:endParaRPr lang="en-US" sz="48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E57F8B-F11F-4BAD-ACB6-46F99337F3CB}"/>
              </a:ext>
            </a:extLst>
          </p:cNvPr>
          <p:cNvSpPr/>
          <p:nvPr/>
        </p:nvSpPr>
        <p:spPr>
          <a:xfrm>
            <a:off x="6815201" y="517079"/>
            <a:ext cx="4152344" cy="5962401"/>
          </a:xfrm>
          <a:prstGeom prst="roundRect">
            <a:avLst>
              <a:gd name="adj" fmla="val 2729"/>
            </a:avLst>
          </a:prstGeom>
          <a:solidFill>
            <a:schemeClr val="bg1"/>
          </a:solidFill>
          <a:ln>
            <a:noFill/>
          </a:ln>
          <a:effectLst>
            <a:outerShdw blurRad="444500" dist="190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9A80C1-0552-4F41-B82B-8CC067F2EEE0}"/>
              </a:ext>
            </a:extLst>
          </p:cNvPr>
          <p:cNvSpPr/>
          <p:nvPr/>
        </p:nvSpPr>
        <p:spPr>
          <a:xfrm>
            <a:off x="6815201" y="1625203"/>
            <a:ext cx="4160249" cy="1155660"/>
          </a:xfrm>
          <a:prstGeom prst="roundRect">
            <a:avLst>
              <a:gd name="adj" fmla="val 61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CB9E3-067C-4AA0-9F26-71FD8151C7A5}"/>
              </a:ext>
            </a:extLst>
          </p:cNvPr>
          <p:cNvSpPr txBox="1"/>
          <p:nvPr/>
        </p:nvSpPr>
        <p:spPr>
          <a:xfrm>
            <a:off x="6615839" y="696033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32F245-CB68-4280-A924-64EB7182CF75}"/>
              </a:ext>
            </a:extLst>
          </p:cNvPr>
          <p:cNvSpPr/>
          <p:nvPr/>
        </p:nvSpPr>
        <p:spPr>
          <a:xfrm>
            <a:off x="7935953" y="761614"/>
            <a:ext cx="2483322" cy="48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 Light (Body)"/>
              </a:rPr>
              <a:t>C A T É G O R I S E R  L E S       V I D É O S  Y O U T U B E  </a:t>
            </a:r>
            <a:r>
              <a:rPr lang="pt-BR" sz="1100" b="1" i="0" u="none" strike="noStrike" dirty="0" err="1">
                <a:solidFill>
                  <a:srgbClr val="000000"/>
                </a:solidFill>
                <a:effectLst/>
                <a:latin typeface="Calibri Light (Body)"/>
              </a:rPr>
              <a:t>E</a:t>
            </a: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 Light (Body)"/>
              </a:rPr>
              <a:t> N f O N C T I O N  </a:t>
            </a:r>
            <a:r>
              <a:rPr lang="pt-BR" sz="1100" b="1" dirty="0">
                <a:solidFill>
                  <a:srgbClr val="000000"/>
                </a:solidFill>
                <a:latin typeface="Calibri Light (Body)"/>
              </a:rPr>
              <a:t>de KPI</a:t>
            </a:r>
            <a:r>
              <a:rPr lang="pt-BR" sz="1100" i="0" u="none" strike="noStrike" dirty="0">
                <a:solidFill>
                  <a:srgbClr val="000000"/>
                </a:solidFill>
                <a:effectLst/>
                <a:latin typeface="Calibri Light (Body)"/>
              </a:rPr>
              <a:t>  </a:t>
            </a:r>
            <a:endParaRPr kumimoji="0" lang="en-US" sz="11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 Light (Body)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7A89B8-542A-41B1-B66A-B2544301988D}"/>
              </a:ext>
            </a:extLst>
          </p:cNvPr>
          <p:cNvSpPr txBox="1"/>
          <p:nvPr/>
        </p:nvSpPr>
        <p:spPr>
          <a:xfrm>
            <a:off x="6706269" y="1818977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4644CB-B1C4-4AC7-883F-47DA8CB003D6}"/>
              </a:ext>
            </a:extLst>
          </p:cNvPr>
          <p:cNvSpPr/>
          <p:nvPr/>
        </p:nvSpPr>
        <p:spPr>
          <a:xfrm>
            <a:off x="7315311" y="1803833"/>
            <a:ext cx="321706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6270" rtl="0">
              <a:spcBef>
                <a:spcPts val="520"/>
              </a:spcBef>
              <a:spcAft>
                <a:spcPts val="0"/>
              </a:spcAft>
            </a:pPr>
            <a:r>
              <a:rPr lang="pt-BR" sz="1100" b="1" i="0" u="none" strike="noStrike" dirty="0">
                <a:solidFill>
                  <a:schemeClr val="bg1"/>
                </a:solidFill>
                <a:effectLst/>
                <a:latin typeface="Calibri Light (Body)"/>
              </a:rPr>
              <a:t>A N A L Y S E R  L E S  F A C T E U R S  Q U I</a:t>
            </a:r>
            <a:r>
              <a:rPr lang="pt-BR" sz="1100" dirty="0">
                <a:solidFill>
                  <a:schemeClr val="bg1"/>
                </a:solidFill>
                <a:latin typeface="Calibri Light (Body)"/>
              </a:rPr>
              <a:t> </a:t>
            </a:r>
            <a:r>
              <a:rPr lang="pt-BR" sz="1100" b="1" i="0" u="none" strike="noStrike" dirty="0">
                <a:solidFill>
                  <a:schemeClr val="bg1"/>
                </a:solidFill>
                <a:effectLst/>
                <a:latin typeface="Calibri Light (Body)"/>
              </a:rPr>
              <a:t>A F </a:t>
            </a:r>
            <a:r>
              <a:rPr lang="pt-BR" sz="1100" b="1" i="0" u="none" strike="noStrike" dirty="0" err="1">
                <a:solidFill>
                  <a:schemeClr val="bg1"/>
                </a:solidFill>
                <a:effectLst/>
                <a:latin typeface="Calibri Light (Body)"/>
              </a:rPr>
              <a:t>F</a:t>
            </a:r>
            <a:r>
              <a:rPr lang="pt-BR" sz="1100" b="1" i="0" u="none" strike="noStrike" dirty="0">
                <a:solidFill>
                  <a:schemeClr val="bg1"/>
                </a:solidFill>
                <a:effectLst/>
                <a:latin typeface="Calibri Light (Body)"/>
              </a:rPr>
              <a:t> E C T E N T  L A  P O P U L A R I T É      D ’ U N E  V I D É O  Y O U T U B E .</a:t>
            </a:r>
            <a:endParaRPr lang="pt-BR" sz="1100" b="0" dirty="0">
              <a:solidFill>
                <a:schemeClr val="bg1"/>
              </a:solidFill>
              <a:effectLst/>
              <a:latin typeface="Calibri Light (Body)"/>
            </a:endParaRPr>
          </a:p>
          <a:p>
            <a:br>
              <a:rPr lang="pt-BR" dirty="0">
                <a:latin typeface="Calibri Light (Body)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AC823-9C83-4D83-97B9-91E348FDD9C1}"/>
              </a:ext>
            </a:extLst>
          </p:cNvPr>
          <p:cNvSpPr txBox="1"/>
          <p:nvPr/>
        </p:nvSpPr>
        <p:spPr>
          <a:xfrm>
            <a:off x="5423804" y="4362996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C7930-B6B9-49DA-A2D9-CF92AE669D4A}"/>
              </a:ext>
            </a:extLst>
          </p:cNvPr>
          <p:cNvSpPr txBox="1"/>
          <p:nvPr/>
        </p:nvSpPr>
        <p:spPr>
          <a:xfrm>
            <a:off x="6795056" y="5249466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621D6-A265-47C9-AA23-3E850B365C08}"/>
              </a:ext>
            </a:extLst>
          </p:cNvPr>
          <p:cNvSpPr/>
          <p:nvPr/>
        </p:nvSpPr>
        <p:spPr>
          <a:xfrm>
            <a:off x="6795055" y="5309854"/>
            <a:ext cx="5478225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37690" marR="1328420" indent="-493382" rtl="0">
              <a:spcBef>
                <a:spcPts val="520"/>
              </a:spcBef>
              <a:spcAft>
                <a:spcPts val="0"/>
              </a:spcAft>
            </a:pP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 D E N T I F I E R  L E S M E S U R E S  D E</a:t>
            </a:r>
          </a:p>
          <a:p>
            <a:pPr marL="1837690" marR="1328420" indent="-493382" rtl="0">
              <a:spcBef>
                <a:spcPts val="520"/>
              </a:spcBef>
              <a:spcAft>
                <a:spcPts val="0"/>
              </a:spcAft>
            </a:pPr>
            <a:r>
              <a:rPr lang="pt-BR" sz="1100" b="1" dirty="0">
                <a:solidFill>
                  <a:srgbClr val="000000"/>
                </a:solidFill>
                <a:latin typeface="Calibri" panose="020F0502020204030204" pitchFamily="34" charset="0"/>
              </a:rPr>
              <a:t>PERFORMANCE (KPI) .</a:t>
            </a:r>
            <a:br>
              <a:rPr lang="pt-BR" dirty="0"/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A63A3AE-49B4-4CFB-93F4-EA3A3F33FBA6}"/>
              </a:ext>
            </a:extLst>
          </p:cNvPr>
          <p:cNvSpPr/>
          <p:nvPr/>
        </p:nvSpPr>
        <p:spPr>
          <a:xfrm rot="9900000">
            <a:off x="6362481" y="465674"/>
            <a:ext cx="687577" cy="633543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A8D2842-DDE1-454E-9C17-95CB17181754}"/>
              </a:ext>
            </a:extLst>
          </p:cNvPr>
          <p:cNvSpPr/>
          <p:nvPr/>
        </p:nvSpPr>
        <p:spPr>
          <a:xfrm rot="13576169">
            <a:off x="3701714" y="5640206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8E7874D-24FE-4A35-8519-6705585E0F75}"/>
              </a:ext>
            </a:extLst>
          </p:cNvPr>
          <p:cNvSpPr/>
          <p:nvPr/>
        </p:nvSpPr>
        <p:spPr>
          <a:xfrm rot="13576169">
            <a:off x="2928241" y="1036435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AAD306-9F01-FFB0-5257-DAFD6AF3C548}"/>
              </a:ext>
            </a:extLst>
          </p:cNvPr>
          <p:cNvSpPr txBox="1"/>
          <p:nvPr/>
        </p:nvSpPr>
        <p:spPr>
          <a:xfrm>
            <a:off x="6748266" y="3007379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B15D9-F8B2-F44E-A564-7ACAEE60C6CE}"/>
              </a:ext>
            </a:extLst>
          </p:cNvPr>
          <p:cNvSpPr/>
          <p:nvPr/>
        </p:nvSpPr>
        <p:spPr>
          <a:xfrm>
            <a:off x="7999462" y="2945075"/>
            <a:ext cx="2887204" cy="485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 Light (Body)"/>
              </a:rPr>
              <a:t>I N T É G R A T I O N + P R É P A R A T I O N  D ES D O N </a:t>
            </a:r>
            <a:r>
              <a:rPr lang="pt-BR" sz="1100" b="1" i="0" u="none" strike="noStrike" dirty="0" err="1">
                <a:solidFill>
                  <a:srgbClr val="000000"/>
                </a:solidFill>
                <a:effectLst/>
                <a:latin typeface="Calibri Light (Body)"/>
              </a:rPr>
              <a:t>N</a:t>
            </a:r>
            <a:r>
              <a:rPr lang="pt-BR" sz="1100" b="1" i="0" u="none" strike="noStrike" dirty="0">
                <a:solidFill>
                  <a:srgbClr val="000000"/>
                </a:solidFill>
                <a:effectLst/>
                <a:latin typeface="Calibri Light (Body)"/>
              </a:rPr>
              <a:t> É E S 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 Light (Body)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199643-8D09-D6F8-01E5-B61E867B5E19}"/>
              </a:ext>
            </a:extLst>
          </p:cNvPr>
          <p:cNvSpPr/>
          <p:nvPr/>
        </p:nvSpPr>
        <p:spPr>
          <a:xfrm>
            <a:off x="6815201" y="3771489"/>
            <a:ext cx="4160249" cy="1155660"/>
          </a:xfrm>
          <a:prstGeom prst="roundRect">
            <a:avLst>
              <a:gd name="adj" fmla="val 61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33E37-32A4-E026-4317-3F9D5F44E134}"/>
              </a:ext>
            </a:extLst>
          </p:cNvPr>
          <p:cNvSpPr txBox="1"/>
          <p:nvPr/>
        </p:nvSpPr>
        <p:spPr>
          <a:xfrm>
            <a:off x="8300720" y="4077138"/>
            <a:ext cx="2021840" cy="50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T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D7496C-7955-061C-921B-326EE060C98A}"/>
              </a:ext>
            </a:extLst>
          </p:cNvPr>
          <p:cNvSpPr/>
          <p:nvPr/>
        </p:nvSpPr>
        <p:spPr>
          <a:xfrm>
            <a:off x="6187371" y="3911575"/>
            <a:ext cx="5722675" cy="138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48485" marR="1339215" rtl="0">
              <a:spcBef>
                <a:spcPts val="520"/>
              </a:spcBef>
              <a:spcAft>
                <a:spcPts val="0"/>
              </a:spcAft>
            </a:pPr>
            <a:r>
              <a:rPr lang="pt-BR" sz="11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 U I V I </a:t>
            </a:r>
            <a:r>
              <a:rPr lang="pt-BR" sz="1100" b="1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pt-BR" sz="11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 E  L ' U T I L I S A T I O N  D E S  V I D É O S  P A R :</a:t>
            </a:r>
          </a:p>
          <a:p>
            <a:pPr marL="1848485" marR="1339215" rtl="0">
              <a:spcBef>
                <a:spcPts val="520"/>
              </a:spcBef>
              <a:spcAft>
                <a:spcPts val="0"/>
              </a:spcAft>
            </a:pPr>
            <a:r>
              <a:rPr lang="pt-BR" sz="1100" b="1" dirty="0">
                <a:solidFill>
                  <a:schemeClr val="bg1"/>
                </a:solidFill>
                <a:latin typeface="Calibri Light (Body)"/>
              </a:rPr>
              <a:t>CAT</a:t>
            </a:r>
            <a:r>
              <a:rPr lang="pt-BR" sz="1100" b="1" i="0" u="none" strike="noStrike" dirty="0">
                <a:solidFill>
                  <a:schemeClr val="bg1"/>
                </a:solidFill>
                <a:effectLst/>
                <a:latin typeface="Calibri Light (Body)"/>
              </a:rPr>
              <a:t> É GORIES / PAYS / LIKES / DISLIKES / VUES .</a:t>
            </a:r>
            <a:endParaRPr lang="pt-BR" sz="1100" b="0" dirty="0">
              <a:solidFill>
                <a:schemeClr val="bg1"/>
              </a:solidFill>
              <a:effectLst/>
              <a:latin typeface="Calibri Light (Body)"/>
            </a:endParaRPr>
          </a:p>
          <a:p>
            <a:br>
              <a:rPr lang="pt-BR" dirty="0"/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ECD94-5000-EB73-AFCB-77A882ECA6F0}"/>
              </a:ext>
            </a:extLst>
          </p:cNvPr>
          <p:cNvSpPr txBox="1"/>
          <p:nvPr/>
        </p:nvSpPr>
        <p:spPr>
          <a:xfrm>
            <a:off x="6963134" y="3976344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+mj-lt"/>
              </a:rPr>
              <a:t>04</a:t>
            </a:r>
            <a:endParaRPr lang="fr-TN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63872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08333E-6 2.59259E-6 L -0.01706 -0.04329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33333E-6 4.07407E-6 L -0.01706 -0.04329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80" grpId="0" animBg="1"/>
      <p:bldP spid="8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Placeholder 82">
            <a:extLst>
              <a:ext uri="{FF2B5EF4-FFF2-40B4-BE49-F238E27FC236}">
                <a16:creationId xmlns:a16="http://schemas.microsoft.com/office/drawing/2014/main" id="{D2491103-D3A3-4E10-8D1B-A462653AF6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6" b="5366"/>
          <a:stretch>
            <a:fillRect/>
          </a:stretch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AFEAC9-31EF-476D-8C6B-4A6F6CBB2F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8D579C5-CE27-4ACB-AC54-987A5396CE71}"/>
              </a:ext>
            </a:extLst>
          </p:cNvPr>
          <p:cNvSpPr/>
          <p:nvPr/>
        </p:nvSpPr>
        <p:spPr>
          <a:xfrm>
            <a:off x="8394167" y="0"/>
            <a:ext cx="379783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0C1D907-7E06-41B8-A6F8-4097DD4D921A}"/>
              </a:ext>
            </a:extLst>
          </p:cNvPr>
          <p:cNvGrpSpPr/>
          <p:nvPr/>
        </p:nvGrpSpPr>
        <p:grpSpPr>
          <a:xfrm rot="4500000">
            <a:off x="11269950" y="6252306"/>
            <a:ext cx="729233" cy="802203"/>
            <a:chOff x="6398348" y="1918136"/>
            <a:chExt cx="507595" cy="558387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F96F4A-6E4E-4C4E-A3E5-AE9DD580001D}"/>
                </a:ext>
              </a:extLst>
            </p:cNvPr>
            <p:cNvSpPr/>
            <p:nvPr/>
          </p:nvSpPr>
          <p:spPr>
            <a:xfrm rot="5400000">
              <a:off x="6377118" y="1957450"/>
              <a:ext cx="540303" cy="497843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alpha val="50000"/>
                </a:schemeClr>
              </a:solidFill>
            </a:ln>
            <a:effectLst>
              <a:outerShdw blurRad="254000" dist="101600" dir="5400000" sx="96000" sy="96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E9442BD-7413-4937-9ACB-934FC46C9452}"/>
                </a:ext>
              </a:extLst>
            </p:cNvPr>
            <p:cNvSpPr/>
            <p:nvPr/>
          </p:nvSpPr>
          <p:spPr>
            <a:xfrm rot="5400000">
              <a:off x="6445367" y="1936974"/>
              <a:ext cx="479413" cy="441738"/>
            </a:xfrm>
            <a:custGeom>
              <a:avLst/>
              <a:gdLst>
                <a:gd name="connsiteX0" fmla="*/ 4420832 w 8837056"/>
                <a:gd name="connsiteY0" fmla="*/ 0 h 8142590"/>
                <a:gd name="connsiteX1" fmla="*/ 5987360 w 8837056"/>
                <a:gd name="connsiteY1" fmla="*/ 907803 h 8142590"/>
                <a:gd name="connsiteX2" fmla="*/ 8595166 w 8837056"/>
                <a:gd name="connsiteY2" fmla="*/ 5428393 h 8142590"/>
                <a:gd name="connsiteX3" fmla="*/ 8595166 w 8837056"/>
                <a:gd name="connsiteY3" fmla="*/ 7239394 h 8142590"/>
                <a:gd name="connsiteX4" fmla="*/ 7028639 w 8837056"/>
                <a:gd name="connsiteY4" fmla="*/ 8142590 h 8142590"/>
                <a:gd name="connsiteX5" fmla="*/ 1808417 w 8837056"/>
                <a:gd name="connsiteY5" fmla="*/ 8142590 h 8142590"/>
                <a:gd name="connsiteX6" fmla="*/ 241890 w 8837056"/>
                <a:gd name="connsiteY6" fmla="*/ 7239394 h 8142590"/>
                <a:gd name="connsiteX7" fmla="*/ 241890 w 8837056"/>
                <a:gd name="connsiteY7" fmla="*/ 5428393 h 8142590"/>
                <a:gd name="connsiteX8" fmla="*/ 2854305 w 8837056"/>
                <a:gd name="connsiteY8" fmla="*/ 907803 h 8142590"/>
                <a:gd name="connsiteX9" fmla="*/ 4420832 w 8837056"/>
                <a:gd name="connsiteY9" fmla="*/ 0 h 814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37056" h="8142590">
                  <a:moveTo>
                    <a:pt x="4420832" y="0"/>
                  </a:moveTo>
                  <a:cubicBezTo>
                    <a:pt x="5065874" y="0"/>
                    <a:pt x="5660232" y="345610"/>
                    <a:pt x="5987360" y="907803"/>
                  </a:cubicBezTo>
                  <a:cubicBezTo>
                    <a:pt x="8595166" y="5428393"/>
                    <a:pt x="8595166" y="5428393"/>
                    <a:pt x="8595166" y="5428393"/>
                  </a:cubicBezTo>
                  <a:cubicBezTo>
                    <a:pt x="8917687" y="5990586"/>
                    <a:pt x="8917687" y="6677200"/>
                    <a:pt x="8595166" y="7239394"/>
                  </a:cubicBezTo>
                  <a:cubicBezTo>
                    <a:pt x="8272647" y="7796979"/>
                    <a:pt x="7673681" y="8142590"/>
                    <a:pt x="7028639" y="8142590"/>
                  </a:cubicBezTo>
                  <a:cubicBezTo>
                    <a:pt x="1808417" y="8142590"/>
                    <a:pt x="1808417" y="8142590"/>
                    <a:pt x="1808417" y="8142590"/>
                  </a:cubicBezTo>
                  <a:cubicBezTo>
                    <a:pt x="1163378" y="8142590"/>
                    <a:pt x="564411" y="7796979"/>
                    <a:pt x="241890" y="7239394"/>
                  </a:cubicBezTo>
                  <a:cubicBezTo>
                    <a:pt x="-80630" y="6677200"/>
                    <a:pt x="-80630" y="5990586"/>
                    <a:pt x="241890" y="5428393"/>
                  </a:cubicBezTo>
                  <a:cubicBezTo>
                    <a:pt x="2854305" y="907803"/>
                    <a:pt x="2854305" y="907803"/>
                    <a:pt x="2854305" y="907803"/>
                  </a:cubicBezTo>
                  <a:cubicBezTo>
                    <a:pt x="3176826" y="345610"/>
                    <a:pt x="3771184" y="0"/>
                    <a:pt x="4420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7000" dist="76200" dir="5400000" sx="96000" sy="96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58561A5-44E9-432E-AA9C-54E4E81FB6F5}"/>
              </a:ext>
            </a:extLst>
          </p:cNvPr>
          <p:cNvSpPr txBox="1"/>
          <p:nvPr/>
        </p:nvSpPr>
        <p:spPr>
          <a:xfrm>
            <a:off x="11390615" y="6465460"/>
            <a:ext cx="621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kumimoji="0" lang="id-ID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31F4F07-8CBF-4C13-85BB-FA11B5CCE9DC}"/>
              </a:ext>
            </a:extLst>
          </p:cNvPr>
          <p:cNvSpPr/>
          <p:nvPr/>
        </p:nvSpPr>
        <p:spPr>
          <a:xfrm rot="9900000">
            <a:off x="11808622" y="6665853"/>
            <a:ext cx="313260" cy="288642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7AA74D-906E-46E1-A91B-13C4E6AB2D26}"/>
              </a:ext>
            </a:extLst>
          </p:cNvPr>
          <p:cNvSpPr/>
          <p:nvPr/>
        </p:nvSpPr>
        <p:spPr>
          <a:xfrm rot="2694827">
            <a:off x="11127358" y="6509038"/>
            <a:ext cx="135228" cy="12460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762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AE6C1DD-F95F-496C-A71B-A28CD3542E72}"/>
              </a:ext>
            </a:extLst>
          </p:cNvPr>
          <p:cNvGrpSpPr/>
          <p:nvPr/>
        </p:nvGrpSpPr>
        <p:grpSpPr>
          <a:xfrm>
            <a:off x="485450" y="2414696"/>
            <a:ext cx="5579808" cy="2004917"/>
            <a:chOff x="958796" y="2120588"/>
            <a:chExt cx="5579808" cy="200491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F245D5F-F4F1-476B-83BB-3164CE2EA6C9}"/>
                </a:ext>
              </a:extLst>
            </p:cNvPr>
            <p:cNvGrpSpPr/>
            <p:nvPr/>
          </p:nvGrpSpPr>
          <p:grpSpPr>
            <a:xfrm>
              <a:off x="3706566" y="2120588"/>
              <a:ext cx="328616" cy="366167"/>
              <a:chOff x="734414" y="1962149"/>
              <a:chExt cx="328616" cy="366167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F1F9E32-68E0-442B-8CB1-C70EFCD7E19D}"/>
                  </a:ext>
                </a:extLst>
              </p:cNvPr>
              <p:cNvSpPr/>
              <p:nvPr/>
            </p:nvSpPr>
            <p:spPr>
              <a:xfrm rot="5400000">
                <a:off x="722344" y="2033209"/>
                <a:ext cx="307177" cy="283037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85000"/>
                    <a:alpha val="60000"/>
                  </a:schemeClr>
                </a:solidFill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1FDB807D-6BA4-4176-8640-755BA5A6D40C}"/>
                  </a:ext>
                </a:extLst>
              </p:cNvPr>
              <p:cNvSpPr/>
              <p:nvPr/>
            </p:nvSpPr>
            <p:spPr>
              <a:xfrm rot="5400000">
                <a:off x="770476" y="1974115"/>
                <a:ext cx="304519" cy="280588"/>
              </a:xfrm>
              <a:custGeom>
                <a:avLst/>
                <a:gdLst>
                  <a:gd name="connsiteX0" fmla="*/ 4420832 w 8837056"/>
                  <a:gd name="connsiteY0" fmla="*/ 0 h 8142590"/>
                  <a:gd name="connsiteX1" fmla="*/ 5987360 w 8837056"/>
                  <a:gd name="connsiteY1" fmla="*/ 907803 h 8142590"/>
                  <a:gd name="connsiteX2" fmla="*/ 8595166 w 8837056"/>
                  <a:gd name="connsiteY2" fmla="*/ 5428393 h 8142590"/>
                  <a:gd name="connsiteX3" fmla="*/ 8595166 w 8837056"/>
                  <a:gd name="connsiteY3" fmla="*/ 7239394 h 8142590"/>
                  <a:gd name="connsiteX4" fmla="*/ 7028639 w 8837056"/>
                  <a:gd name="connsiteY4" fmla="*/ 8142590 h 8142590"/>
                  <a:gd name="connsiteX5" fmla="*/ 1808417 w 8837056"/>
                  <a:gd name="connsiteY5" fmla="*/ 8142590 h 8142590"/>
                  <a:gd name="connsiteX6" fmla="*/ 241890 w 8837056"/>
                  <a:gd name="connsiteY6" fmla="*/ 7239394 h 8142590"/>
                  <a:gd name="connsiteX7" fmla="*/ 241890 w 8837056"/>
                  <a:gd name="connsiteY7" fmla="*/ 5428393 h 8142590"/>
                  <a:gd name="connsiteX8" fmla="*/ 2854305 w 8837056"/>
                  <a:gd name="connsiteY8" fmla="*/ 907803 h 8142590"/>
                  <a:gd name="connsiteX9" fmla="*/ 4420832 w 8837056"/>
                  <a:gd name="connsiteY9" fmla="*/ 0 h 8142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837056" h="8142590">
                    <a:moveTo>
                      <a:pt x="4420832" y="0"/>
                    </a:moveTo>
                    <a:cubicBezTo>
                      <a:pt x="5065874" y="0"/>
                      <a:pt x="5660232" y="345610"/>
                      <a:pt x="5987360" y="907803"/>
                    </a:cubicBezTo>
                    <a:cubicBezTo>
                      <a:pt x="8595166" y="5428393"/>
                      <a:pt x="8595166" y="5428393"/>
                      <a:pt x="8595166" y="5428393"/>
                    </a:cubicBezTo>
                    <a:cubicBezTo>
                      <a:pt x="8917687" y="5990586"/>
                      <a:pt x="8917687" y="6677200"/>
                      <a:pt x="8595166" y="7239394"/>
                    </a:cubicBezTo>
                    <a:cubicBezTo>
                      <a:pt x="8272647" y="7796979"/>
                      <a:pt x="7673681" y="8142590"/>
                      <a:pt x="7028639" y="8142590"/>
                    </a:cubicBezTo>
                    <a:cubicBezTo>
                      <a:pt x="1808417" y="8142590"/>
                      <a:pt x="1808417" y="8142590"/>
                      <a:pt x="1808417" y="8142590"/>
                    </a:cubicBezTo>
                    <a:cubicBezTo>
                      <a:pt x="1163378" y="8142590"/>
                      <a:pt x="564411" y="7796979"/>
                      <a:pt x="241890" y="7239394"/>
                    </a:cubicBezTo>
                    <a:cubicBezTo>
                      <a:pt x="-80630" y="6677200"/>
                      <a:pt x="-80630" y="5990586"/>
                      <a:pt x="241890" y="5428393"/>
                    </a:cubicBezTo>
                    <a:cubicBezTo>
                      <a:pt x="2854305" y="907803"/>
                      <a:pt x="2854305" y="907803"/>
                      <a:pt x="2854305" y="907803"/>
                    </a:cubicBezTo>
                    <a:cubicBezTo>
                      <a:pt x="3176826" y="345610"/>
                      <a:pt x="3771184" y="0"/>
                      <a:pt x="44208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254000" dist="101600" dir="5400000" sx="96000" sy="96000" algn="t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7C3BD79-EC13-42A1-A75E-1DDF2AE82BB8}"/>
                </a:ext>
              </a:extLst>
            </p:cNvPr>
            <p:cNvSpPr/>
            <p:nvPr/>
          </p:nvSpPr>
          <p:spPr>
            <a:xfrm>
              <a:off x="958796" y="2697422"/>
              <a:ext cx="5579808" cy="14280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90000"/>
                </a:lnSpc>
              </a:pPr>
              <a:r>
                <a:rPr lang="en-US" sz="4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LES </a:t>
              </a:r>
              <a:r>
                <a:rPr lang="en-US" sz="4800" b="1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besoins</a:t>
              </a:r>
              <a:r>
                <a:rPr lang="en-US" sz="4800" b="1" dirty="0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NON </a:t>
              </a:r>
              <a:r>
                <a:rPr lang="en-US" sz="4800" b="1" dirty="0" err="1">
                  <a:solidFill>
                    <a:srgbClr val="FFFFFF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fonctionnels</a:t>
              </a:r>
              <a:endParaRPr lang="en-US" sz="48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E57F8B-F11F-4BAD-ACB6-46F99337F3CB}"/>
              </a:ext>
            </a:extLst>
          </p:cNvPr>
          <p:cNvSpPr/>
          <p:nvPr/>
        </p:nvSpPr>
        <p:spPr>
          <a:xfrm>
            <a:off x="6815201" y="503059"/>
            <a:ext cx="4152344" cy="5962401"/>
          </a:xfrm>
          <a:prstGeom prst="roundRect">
            <a:avLst>
              <a:gd name="adj" fmla="val 2729"/>
            </a:avLst>
          </a:prstGeom>
          <a:solidFill>
            <a:schemeClr val="bg1"/>
          </a:solidFill>
          <a:ln>
            <a:noFill/>
          </a:ln>
          <a:effectLst>
            <a:outerShdw blurRad="444500" dist="190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9A80C1-0552-4F41-B82B-8CC067F2EEE0}"/>
              </a:ext>
            </a:extLst>
          </p:cNvPr>
          <p:cNvSpPr/>
          <p:nvPr/>
        </p:nvSpPr>
        <p:spPr>
          <a:xfrm>
            <a:off x="6807296" y="1676183"/>
            <a:ext cx="4160249" cy="1155660"/>
          </a:xfrm>
          <a:prstGeom prst="roundRect">
            <a:avLst>
              <a:gd name="adj" fmla="val 61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CB9E3-067C-4AA0-9F26-71FD8151C7A5}"/>
              </a:ext>
            </a:extLst>
          </p:cNvPr>
          <p:cNvSpPr txBox="1"/>
          <p:nvPr/>
        </p:nvSpPr>
        <p:spPr>
          <a:xfrm>
            <a:off x="6651245" y="636750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32F245-CB68-4280-A924-64EB7182CF75}"/>
              </a:ext>
            </a:extLst>
          </p:cNvPr>
          <p:cNvSpPr/>
          <p:nvPr/>
        </p:nvSpPr>
        <p:spPr>
          <a:xfrm>
            <a:off x="7187266" y="712881"/>
            <a:ext cx="3422991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3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Light (Body)"/>
              </a:rPr>
              <a:t>        E F F I C A C I T É  D E S  R A P P O R T S</a:t>
            </a:r>
            <a:r>
              <a:rPr lang="pt-BR" sz="14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Light (Body)"/>
              </a:rPr>
              <a:t>.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 Light (Body)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7A89B8-542A-41B1-B66A-B2544301988D}"/>
              </a:ext>
            </a:extLst>
          </p:cNvPr>
          <p:cNvSpPr txBox="1"/>
          <p:nvPr/>
        </p:nvSpPr>
        <p:spPr>
          <a:xfrm>
            <a:off x="6769020" y="1818554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4644CB-B1C4-4AC7-883F-47DA8CB003D6}"/>
              </a:ext>
            </a:extLst>
          </p:cNvPr>
          <p:cNvSpPr/>
          <p:nvPr/>
        </p:nvSpPr>
        <p:spPr>
          <a:xfrm>
            <a:off x="6215679" y="1733144"/>
            <a:ext cx="5351009" cy="902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37055" marR="828040" rtl="0">
              <a:spcBef>
                <a:spcPts val="190"/>
              </a:spcBef>
              <a:spcAft>
                <a:spcPts val="0"/>
              </a:spcAft>
            </a:pPr>
            <a:r>
              <a:rPr lang="pt-BR" sz="1100" b="1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ASSURER UN DASHBOARD BIEN</a:t>
            </a:r>
          </a:p>
          <a:p>
            <a:pPr marL="1837055" marR="828040" rtl="0">
              <a:spcBef>
                <a:spcPts val="190"/>
              </a:spcBef>
              <a:spcAft>
                <a:spcPts val="0"/>
              </a:spcAft>
            </a:pPr>
            <a:r>
              <a:rPr lang="pt-BR" sz="1100" b="1" i="0" u="none" strike="noStrike" dirty="0">
                <a:solidFill>
                  <a:schemeClr val="bg1"/>
                </a:solidFill>
                <a:effectLst/>
              </a:rPr>
              <a:t>V I S I B L E  E T  F A C I L E  À   C O M P R E N D R E  PAR  L ’ U T I L I S A T E U R</a:t>
            </a:r>
            <a:br>
              <a:rPr lang="pt-BR" dirty="0">
                <a:latin typeface="Calibri Light (Body)"/>
              </a:rPr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 (Body)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AC823-9C83-4D83-97B9-91E348FDD9C1}"/>
              </a:ext>
            </a:extLst>
          </p:cNvPr>
          <p:cNvSpPr txBox="1"/>
          <p:nvPr/>
        </p:nvSpPr>
        <p:spPr>
          <a:xfrm>
            <a:off x="5423804" y="4362996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Poppins" panose="00000500000000000000" pitchFamily="2" charset="0"/>
              <a:ea typeface="+mn-ea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C7930-B6B9-49DA-A2D9-CF92AE669D4A}"/>
              </a:ext>
            </a:extLst>
          </p:cNvPr>
          <p:cNvSpPr txBox="1"/>
          <p:nvPr/>
        </p:nvSpPr>
        <p:spPr>
          <a:xfrm>
            <a:off x="6795056" y="5249466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621D6-A265-47C9-AA23-3E850B365C08}"/>
              </a:ext>
            </a:extLst>
          </p:cNvPr>
          <p:cNvSpPr/>
          <p:nvPr/>
        </p:nvSpPr>
        <p:spPr>
          <a:xfrm>
            <a:off x="5928295" y="5380674"/>
            <a:ext cx="5478225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09850" rtl="0">
              <a:spcBef>
                <a:spcPts val="520"/>
              </a:spcBef>
              <a:spcAft>
                <a:spcPts val="0"/>
              </a:spcAft>
            </a:pPr>
            <a:r>
              <a:rPr lang="pt-BR" sz="11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Light (Body)"/>
              </a:rPr>
              <a:t>L A  M A I N T E N A B I L I T É</a:t>
            </a:r>
            <a:endParaRPr lang="pt-BR" sz="11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Light (Body)"/>
            </a:endParaRPr>
          </a:p>
          <a:p>
            <a:pPr marL="2192020" rtl="0">
              <a:spcBef>
                <a:spcPts val="260"/>
              </a:spcBef>
              <a:spcAft>
                <a:spcPts val="0"/>
              </a:spcAft>
            </a:pPr>
            <a:r>
              <a:rPr lang="pt-BR" sz="11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Light (Body)"/>
              </a:rPr>
              <a:t>( D O N </a:t>
            </a:r>
            <a:r>
              <a:rPr lang="pt-BR" sz="1100" b="1" i="0" u="none" strike="noStrike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Light (Body)"/>
              </a:rPr>
              <a:t>N</a:t>
            </a:r>
            <a:r>
              <a:rPr lang="pt-BR" sz="11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Light (Body)"/>
              </a:rPr>
              <a:t> É E S  M I S E S  À  J O U R )</a:t>
            </a:r>
            <a:endParaRPr lang="pt-BR" sz="11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Light (Body)"/>
            </a:endParaRPr>
          </a:p>
          <a:p>
            <a:br>
              <a:rPr lang="pt-BR" sz="1100" dirty="0"/>
            </a:br>
            <a:br>
              <a:rPr lang="pt-BR" dirty="0"/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A63A3AE-49B4-4CFB-93F4-EA3A3F33FBA6}"/>
              </a:ext>
            </a:extLst>
          </p:cNvPr>
          <p:cNvSpPr/>
          <p:nvPr/>
        </p:nvSpPr>
        <p:spPr>
          <a:xfrm rot="9900000">
            <a:off x="6362481" y="465674"/>
            <a:ext cx="687577" cy="633543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A8D2842-DDE1-454E-9C17-95CB17181754}"/>
              </a:ext>
            </a:extLst>
          </p:cNvPr>
          <p:cNvSpPr/>
          <p:nvPr/>
        </p:nvSpPr>
        <p:spPr>
          <a:xfrm rot="13576169">
            <a:off x="3701714" y="5640206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8E7874D-24FE-4A35-8519-6705585E0F75}"/>
              </a:ext>
            </a:extLst>
          </p:cNvPr>
          <p:cNvSpPr/>
          <p:nvPr/>
        </p:nvSpPr>
        <p:spPr>
          <a:xfrm rot="13576169">
            <a:off x="2928241" y="1036435"/>
            <a:ext cx="336886" cy="310411"/>
          </a:xfrm>
          <a:custGeom>
            <a:avLst/>
            <a:gdLst>
              <a:gd name="connsiteX0" fmla="*/ 4420832 w 8837056"/>
              <a:gd name="connsiteY0" fmla="*/ 0 h 8142590"/>
              <a:gd name="connsiteX1" fmla="*/ 5987360 w 8837056"/>
              <a:gd name="connsiteY1" fmla="*/ 907803 h 8142590"/>
              <a:gd name="connsiteX2" fmla="*/ 8595166 w 8837056"/>
              <a:gd name="connsiteY2" fmla="*/ 5428393 h 8142590"/>
              <a:gd name="connsiteX3" fmla="*/ 8595166 w 8837056"/>
              <a:gd name="connsiteY3" fmla="*/ 7239394 h 8142590"/>
              <a:gd name="connsiteX4" fmla="*/ 7028639 w 8837056"/>
              <a:gd name="connsiteY4" fmla="*/ 8142590 h 8142590"/>
              <a:gd name="connsiteX5" fmla="*/ 1808417 w 8837056"/>
              <a:gd name="connsiteY5" fmla="*/ 8142590 h 8142590"/>
              <a:gd name="connsiteX6" fmla="*/ 241890 w 8837056"/>
              <a:gd name="connsiteY6" fmla="*/ 7239394 h 8142590"/>
              <a:gd name="connsiteX7" fmla="*/ 241890 w 8837056"/>
              <a:gd name="connsiteY7" fmla="*/ 5428393 h 8142590"/>
              <a:gd name="connsiteX8" fmla="*/ 2854305 w 8837056"/>
              <a:gd name="connsiteY8" fmla="*/ 907803 h 8142590"/>
              <a:gd name="connsiteX9" fmla="*/ 4420832 w 8837056"/>
              <a:gd name="connsiteY9" fmla="*/ 0 h 814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37056" h="8142590">
                <a:moveTo>
                  <a:pt x="4420832" y="0"/>
                </a:moveTo>
                <a:cubicBezTo>
                  <a:pt x="5065874" y="0"/>
                  <a:pt x="5660232" y="345610"/>
                  <a:pt x="5987360" y="907803"/>
                </a:cubicBezTo>
                <a:cubicBezTo>
                  <a:pt x="8595166" y="5428393"/>
                  <a:pt x="8595166" y="5428393"/>
                  <a:pt x="8595166" y="5428393"/>
                </a:cubicBezTo>
                <a:cubicBezTo>
                  <a:pt x="8917687" y="5990586"/>
                  <a:pt x="8917687" y="6677200"/>
                  <a:pt x="8595166" y="7239394"/>
                </a:cubicBezTo>
                <a:cubicBezTo>
                  <a:pt x="8272647" y="7796979"/>
                  <a:pt x="7673681" y="8142590"/>
                  <a:pt x="7028639" y="8142590"/>
                </a:cubicBezTo>
                <a:cubicBezTo>
                  <a:pt x="1808417" y="8142590"/>
                  <a:pt x="1808417" y="8142590"/>
                  <a:pt x="1808417" y="8142590"/>
                </a:cubicBezTo>
                <a:cubicBezTo>
                  <a:pt x="1163378" y="8142590"/>
                  <a:pt x="564411" y="7796979"/>
                  <a:pt x="241890" y="7239394"/>
                </a:cubicBezTo>
                <a:cubicBezTo>
                  <a:pt x="-80630" y="6677200"/>
                  <a:pt x="-80630" y="5990586"/>
                  <a:pt x="241890" y="5428393"/>
                </a:cubicBezTo>
                <a:cubicBezTo>
                  <a:pt x="2854305" y="907803"/>
                  <a:pt x="2854305" y="907803"/>
                  <a:pt x="2854305" y="907803"/>
                </a:cubicBezTo>
                <a:cubicBezTo>
                  <a:pt x="3176826" y="345610"/>
                  <a:pt x="3771184" y="0"/>
                  <a:pt x="4420832" y="0"/>
                </a:cubicBezTo>
                <a:close/>
              </a:path>
            </a:pathLst>
          </a:cu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 blurRad="254000" dist="101600" dir="5400000" sx="96000" sy="96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AAD306-9F01-FFB0-5257-DAFD6AF3C548}"/>
              </a:ext>
            </a:extLst>
          </p:cNvPr>
          <p:cNvSpPr txBox="1"/>
          <p:nvPr/>
        </p:nvSpPr>
        <p:spPr>
          <a:xfrm>
            <a:off x="6748266" y="3007379"/>
            <a:ext cx="100898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7B15D9-F8B2-F44E-A564-7ACAEE60C6CE}"/>
              </a:ext>
            </a:extLst>
          </p:cNvPr>
          <p:cNvSpPr/>
          <p:nvPr/>
        </p:nvSpPr>
        <p:spPr>
          <a:xfrm>
            <a:off x="7343117" y="3149036"/>
            <a:ext cx="28872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12140" algn="ctr" rtl="0">
              <a:spcBef>
                <a:spcPts val="520"/>
              </a:spcBef>
              <a:spcAft>
                <a:spcPts val="0"/>
              </a:spcAft>
            </a:pPr>
            <a:r>
              <a:rPr lang="pt-BR" sz="1100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 Light (Body)"/>
              </a:rPr>
              <a:t>F I A B I L I T É</a:t>
            </a:r>
            <a:endParaRPr lang="pt-BR" sz="11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 Light (Body)"/>
            </a:endParaRPr>
          </a:p>
          <a:p>
            <a:br>
              <a:rPr lang="pt-BR" sz="1100" dirty="0"/>
            </a:b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 Light (Body)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4199643-8D09-D6F8-01E5-B61E867B5E19}"/>
              </a:ext>
            </a:extLst>
          </p:cNvPr>
          <p:cNvSpPr/>
          <p:nvPr/>
        </p:nvSpPr>
        <p:spPr>
          <a:xfrm>
            <a:off x="6815201" y="3771489"/>
            <a:ext cx="4160249" cy="1155660"/>
          </a:xfrm>
          <a:prstGeom prst="roundRect">
            <a:avLst>
              <a:gd name="adj" fmla="val 619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33E37-32A4-E026-4317-3F9D5F44E134}"/>
              </a:ext>
            </a:extLst>
          </p:cNvPr>
          <p:cNvSpPr txBox="1"/>
          <p:nvPr/>
        </p:nvSpPr>
        <p:spPr>
          <a:xfrm>
            <a:off x="8300720" y="4077138"/>
            <a:ext cx="2021840" cy="50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T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D7496C-7955-061C-921B-326EE060C98A}"/>
              </a:ext>
            </a:extLst>
          </p:cNvPr>
          <p:cNvSpPr/>
          <p:nvPr/>
        </p:nvSpPr>
        <p:spPr>
          <a:xfrm>
            <a:off x="5648466" y="4210372"/>
            <a:ext cx="57226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0035" rtl="0">
              <a:spcBef>
                <a:spcPts val="0"/>
              </a:spcBef>
              <a:spcAft>
                <a:spcPts val="0"/>
              </a:spcAft>
            </a:pPr>
            <a:r>
              <a:rPr lang="pt-BR" sz="1100" b="1" i="0" u="none" strike="noStrike" dirty="0">
                <a:solidFill>
                  <a:schemeClr val="bg1"/>
                </a:solidFill>
                <a:effectLst/>
                <a:latin typeface="Calibri Light (Body)"/>
              </a:rPr>
              <a:t>L A  S C A L A B I L I T É</a:t>
            </a:r>
            <a:endParaRPr lang="pt-BR" sz="1100" b="0" dirty="0">
              <a:solidFill>
                <a:schemeClr val="bg1"/>
              </a:solidFill>
              <a:effectLst/>
              <a:latin typeface="Calibri Light (Body)"/>
            </a:endParaRPr>
          </a:p>
          <a:p>
            <a:br>
              <a:rPr lang="pt-BR" sz="1100" dirty="0"/>
            </a:br>
            <a:br>
              <a:rPr lang="pt-BR" dirty="0"/>
            </a:b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4ECD94-5000-EB73-AFCB-77A882ECA6F0}"/>
              </a:ext>
            </a:extLst>
          </p:cNvPr>
          <p:cNvSpPr txBox="1"/>
          <p:nvPr/>
        </p:nvSpPr>
        <p:spPr>
          <a:xfrm>
            <a:off x="6934536" y="3962294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+mj-lt"/>
              </a:rPr>
              <a:t>04</a:t>
            </a:r>
            <a:endParaRPr lang="fr-TN" sz="4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26593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08333E-6 2.59259E-6 L -0.01706 -0.04329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33333E-6 4.07407E-6 L -0.01706 -0.04329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80" grpId="0" animBg="1"/>
      <p:bldP spid="8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F589FFC-7429-ECF9-4813-E84F742D6B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122" y="1082904"/>
            <a:ext cx="11792932" cy="5639586"/>
          </a:xfrm>
        </p:spPr>
      </p:sp>
      <p:pic>
        <p:nvPicPr>
          <p:cNvPr id="3" name="Google Shape;2028;p48">
            <a:extLst>
              <a:ext uri="{FF2B5EF4-FFF2-40B4-BE49-F238E27FC236}">
                <a16:creationId xmlns:a16="http://schemas.microsoft.com/office/drawing/2014/main" id="{64E99243-A839-FD44-6560-4C823F0782F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55133" y="1772239"/>
            <a:ext cx="8442632" cy="400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968B02-60CE-CC2D-9E71-3A9988FC7276}"/>
              </a:ext>
            </a:extLst>
          </p:cNvPr>
          <p:cNvSpPr/>
          <p:nvPr/>
        </p:nvSpPr>
        <p:spPr>
          <a:xfrm>
            <a:off x="4506013" y="6379590"/>
            <a:ext cx="3007150" cy="320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9880F-7E35-28C4-2A25-CC42CD7B26A2}"/>
              </a:ext>
            </a:extLst>
          </p:cNvPr>
          <p:cNvSpPr txBox="1"/>
          <p:nvPr/>
        </p:nvSpPr>
        <p:spPr>
          <a:xfrm>
            <a:off x="2225595" y="135510"/>
            <a:ext cx="88839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Méthodologie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 de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023047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tra</a:t>
            </a:r>
            <a:r>
              <a:rPr lang="en-US" sz="5400" b="1" dirty="0">
                <a:solidFill>
                  <a:srgbClr val="023047"/>
                </a:solidFill>
                <a:latin typeface="Poppins"/>
              </a:rPr>
              <a:t>vail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23047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7EC7E-90B4-EE56-745C-F938E4A80C9F}"/>
              </a:ext>
            </a:extLst>
          </p:cNvPr>
          <p:cNvSpPr txBox="1"/>
          <p:nvPr/>
        </p:nvSpPr>
        <p:spPr>
          <a:xfrm>
            <a:off x="1142773" y="135510"/>
            <a:ext cx="1264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23047"/>
                </a:solidFill>
                <a:latin typeface="+mj-lt"/>
              </a:rPr>
              <a:t>05</a:t>
            </a:r>
            <a:endParaRPr lang="fr-TN" sz="6000" b="1" dirty="0">
              <a:solidFill>
                <a:srgbClr val="0230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29938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FF0000"/>
      </a:accent2>
      <a:accent3>
        <a:srgbClr val="023047"/>
      </a:accent3>
      <a:accent4>
        <a:srgbClr val="FFB703"/>
      </a:accent4>
      <a:accent5>
        <a:srgbClr val="FB8500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2">
      <a:majorFont>
        <a:latin typeface="Poppins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2150</TotalTime>
  <Words>930</Words>
  <Application>Microsoft Office PowerPoint</Application>
  <PresentationFormat>Grand écran</PresentationFormat>
  <Paragraphs>161</Paragraphs>
  <Slides>39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Calibri Light (Body)</vt:lpstr>
      <vt:lpstr>Caveat</vt:lpstr>
      <vt:lpstr>Montserrat</vt:lpstr>
      <vt:lpstr>Open Sans</vt:lpstr>
      <vt:lpstr>Poppins</vt:lpstr>
      <vt:lpstr>Roboto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Amal Garci</cp:lastModifiedBy>
  <cp:revision>75</cp:revision>
  <dcterms:created xsi:type="dcterms:W3CDTF">2021-09-24T02:32:46Z</dcterms:created>
  <dcterms:modified xsi:type="dcterms:W3CDTF">2022-05-16T11:53:27Z</dcterms:modified>
</cp:coreProperties>
</file>